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60" r:id="rId4"/>
    <p:sldId id="257" r:id="rId5"/>
    <p:sldId id="261" r:id="rId6"/>
    <p:sldId id="263" r:id="rId7"/>
    <p:sldId id="264" r:id="rId8"/>
    <p:sldId id="265" r:id="rId9"/>
    <p:sldId id="266" r:id="rId10"/>
    <p:sldId id="267" r:id="rId11"/>
    <p:sldId id="268" r:id="rId12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1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30" y="4053423"/>
            <a:ext cx="75608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D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Arif</a:t>
            </a:r>
            <a:r>
              <a:rPr lang="en-ID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ID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Widiyatmoko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3528" y="3549367"/>
            <a:ext cx="75608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Literasi</a:t>
            </a:r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Keuangan</a:t>
            </a:r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by BPR ARSINDO</a:t>
            </a:r>
            <a:endParaRPr lang="en-US" altLang="ko-KR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164103"/>
            <a:ext cx="677380" cy="473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915566"/>
            <a:ext cx="8496944" cy="460648"/>
          </a:xfrm>
        </p:spPr>
        <p:txBody>
          <a:bodyPr/>
          <a:lstStyle/>
          <a:p>
            <a:r>
              <a:rPr lang="en-ID" b="1" dirty="0" smtClean="0"/>
              <a:t>Cara </a:t>
            </a:r>
            <a:r>
              <a:rPr lang="en-ID" b="1" dirty="0" err="1" smtClean="0"/>
              <a:t>Mengatur</a:t>
            </a:r>
            <a:r>
              <a:rPr lang="en-ID" b="1" dirty="0" smtClean="0"/>
              <a:t> </a:t>
            </a:r>
            <a:r>
              <a:rPr lang="en-ID" b="1" dirty="0" err="1" smtClean="0"/>
              <a:t>Uang</a:t>
            </a:r>
            <a:r>
              <a:rPr lang="en-ID" b="1" dirty="0" smtClean="0"/>
              <a:t> </a:t>
            </a:r>
            <a:r>
              <a:rPr lang="en-ID" b="1" dirty="0" err="1" smtClean="0"/>
              <a:t>untuk</a:t>
            </a:r>
            <a:r>
              <a:rPr lang="en-ID" b="1" dirty="0" smtClean="0"/>
              <a:t> </a:t>
            </a:r>
            <a:r>
              <a:rPr lang="en-ID" b="1" dirty="0" err="1" smtClean="0"/>
              <a:t>Anak</a:t>
            </a:r>
            <a:r>
              <a:rPr lang="en-ID" b="1" dirty="0" smtClean="0"/>
              <a:t> </a:t>
            </a:r>
            <a:r>
              <a:rPr lang="en-ID" b="1" dirty="0" err="1" smtClean="0"/>
              <a:t>Sekolah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-108520" y="1419622"/>
            <a:ext cx="9252520" cy="3723878"/>
          </a:xfrm>
        </p:spPr>
        <p:txBody>
          <a:bodyPr/>
          <a:lstStyle/>
          <a:p>
            <a:r>
              <a:rPr lang="en-US" sz="1200" b="1" dirty="0" err="1"/>
              <a:t>Mengatur</a:t>
            </a:r>
            <a:r>
              <a:rPr lang="en-US" sz="1200" b="1" dirty="0"/>
              <a:t> </a:t>
            </a:r>
            <a:r>
              <a:rPr lang="en-US" sz="1200" b="1" dirty="0" err="1"/>
              <a:t>uang</a:t>
            </a:r>
            <a:r>
              <a:rPr lang="en-US" sz="1200" b="1" dirty="0"/>
              <a:t> </a:t>
            </a:r>
            <a:r>
              <a:rPr lang="en-US" sz="1200" b="1" dirty="0" err="1"/>
              <a:t>itu</a:t>
            </a:r>
            <a:r>
              <a:rPr lang="en-US" sz="1200" b="1" dirty="0"/>
              <a:t> </a:t>
            </a:r>
            <a:r>
              <a:rPr lang="en-US" sz="1200" b="1" dirty="0" err="1"/>
              <a:t>mudah</a:t>
            </a:r>
            <a:r>
              <a:rPr lang="en-US" sz="1200" b="1" dirty="0"/>
              <a:t> </a:t>
            </a:r>
            <a:r>
              <a:rPr lang="en-US" sz="1200" b="1" dirty="0" err="1"/>
              <a:t>seperti</a:t>
            </a:r>
            <a:r>
              <a:rPr lang="en-US" sz="1200" b="1" dirty="0"/>
              <a:t> </a:t>
            </a:r>
            <a:r>
              <a:rPr lang="en-US" sz="1200" b="1" dirty="0" err="1"/>
              <a:t>ini</a:t>
            </a:r>
            <a:r>
              <a:rPr lang="en-US" sz="1200" b="1" dirty="0"/>
              <a:t> </a:t>
            </a:r>
            <a:r>
              <a:rPr lang="en-US" sz="1200" b="1" dirty="0" err="1"/>
              <a:t>caranya</a:t>
            </a:r>
            <a:endParaRPr lang="en-US" sz="1200" dirty="0"/>
          </a:p>
          <a:p>
            <a:r>
              <a:rPr lang="en-US" sz="1200" b="1" dirty="0"/>
              <a:t>N (Need): </a:t>
            </a:r>
            <a:r>
              <a:rPr lang="en-US" sz="1200" b="1" dirty="0" err="1"/>
              <a:t>Kebutuhan</a:t>
            </a:r>
            <a:endParaRPr lang="en-US" sz="1200" dirty="0"/>
          </a:p>
          <a:p>
            <a:r>
              <a:rPr lang="en-US" sz="1200" b="1" dirty="0"/>
              <a:t>W (Want): </a:t>
            </a:r>
            <a:r>
              <a:rPr lang="en-US" sz="1200" b="1" dirty="0" err="1"/>
              <a:t>Keinginan</a:t>
            </a:r>
            <a:endParaRPr lang="en-US" sz="1200" dirty="0"/>
          </a:p>
          <a:p>
            <a:r>
              <a:rPr lang="en-US" sz="1200" b="1" dirty="0"/>
              <a:t>S (Save): </a:t>
            </a:r>
            <a:r>
              <a:rPr lang="en-US" sz="1200" b="1" dirty="0" smtClean="0"/>
              <a:t>Tabungan</a:t>
            </a:r>
          </a:p>
          <a:p>
            <a:endParaRPr lang="en-US" sz="1200" dirty="0"/>
          </a:p>
          <a:p>
            <a:r>
              <a:rPr lang="en-US" sz="1200" b="1" i="1" dirty="0" err="1"/>
              <a:t>Kamu</a:t>
            </a:r>
            <a:r>
              <a:rPr lang="en-US" sz="1200" b="1" i="1" dirty="0"/>
              <a:t> </a:t>
            </a:r>
            <a:r>
              <a:rPr lang="en-US" sz="1200" b="1" i="1" dirty="0" err="1"/>
              <a:t>bisa</a:t>
            </a:r>
            <a:r>
              <a:rPr lang="en-US" sz="1200" b="1" i="1" dirty="0"/>
              <a:t> </a:t>
            </a:r>
            <a:r>
              <a:rPr lang="en-US" sz="1200" b="1" i="1" dirty="0" err="1"/>
              <a:t>membagi</a:t>
            </a:r>
            <a:r>
              <a:rPr lang="en-US" sz="1200" b="1" i="1" dirty="0"/>
              <a:t> </a:t>
            </a:r>
            <a:r>
              <a:rPr lang="en-US" sz="1200" b="1" i="1" dirty="0" err="1"/>
              <a:t>pemasukan</a:t>
            </a:r>
            <a:r>
              <a:rPr lang="en-US" sz="1200" b="1" i="1" dirty="0"/>
              <a:t> </a:t>
            </a:r>
            <a:r>
              <a:rPr lang="en-US" sz="1200" b="1" i="1" dirty="0" err="1"/>
              <a:t>kamu</a:t>
            </a:r>
            <a:r>
              <a:rPr lang="en-US" sz="1200" b="1" i="1" dirty="0"/>
              <a:t> </a:t>
            </a:r>
            <a:r>
              <a:rPr lang="en-US" sz="1200" b="1" i="1" dirty="0" err="1"/>
              <a:t>menggunakan</a:t>
            </a:r>
            <a:r>
              <a:rPr lang="en-US" sz="1200" b="1" i="1" dirty="0"/>
              <a:t> </a:t>
            </a:r>
            <a:r>
              <a:rPr lang="en-US" sz="1200" b="1" i="1" dirty="0" err="1"/>
              <a:t>konsep</a:t>
            </a:r>
            <a:r>
              <a:rPr lang="en-US" sz="1200" b="1" i="1" dirty="0"/>
              <a:t> yang </a:t>
            </a:r>
            <a:r>
              <a:rPr lang="en-US" sz="1200" b="1" i="1" dirty="0" err="1"/>
              <a:t>biasa</a:t>
            </a:r>
            <a:r>
              <a:rPr lang="en-US" sz="1200" b="1" i="1" dirty="0"/>
              <a:t> </a:t>
            </a:r>
            <a:r>
              <a:rPr lang="en-US" sz="1200" b="1" i="1" dirty="0" err="1"/>
              <a:t>disebut</a:t>
            </a:r>
            <a:r>
              <a:rPr lang="en-US" sz="1200" b="1" i="1" dirty="0"/>
              <a:t> 50/30/20</a:t>
            </a:r>
            <a:r>
              <a:rPr lang="en-US" sz="1200" dirty="0"/>
              <a:t>. </a:t>
            </a:r>
            <a:endParaRPr lang="en-US" sz="1200" dirty="0"/>
          </a:p>
          <a:p>
            <a:r>
              <a:rPr lang="en-US" sz="1200" b="1" dirty="0"/>
              <a:t>N = 50</a:t>
            </a:r>
            <a:r>
              <a:rPr lang="en-US" sz="1200" dirty="0"/>
              <a:t>.</a:t>
            </a:r>
            <a:endParaRPr lang="en-US" sz="1200" dirty="0"/>
          </a:p>
          <a:p>
            <a:r>
              <a:rPr lang="en-US" sz="1200" dirty="0"/>
              <a:t>50 </a:t>
            </a:r>
            <a:r>
              <a:rPr lang="en-US" sz="1200" dirty="0" err="1"/>
              <a:t>persen</a:t>
            </a:r>
            <a:r>
              <a:rPr lang="en-US" sz="1200" dirty="0"/>
              <a:t> </a:t>
            </a:r>
            <a:r>
              <a:rPr lang="en-US" sz="1200" dirty="0" err="1"/>
              <a:t>uang</a:t>
            </a:r>
            <a:r>
              <a:rPr lang="en-US" sz="1200" dirty="0"/>
              <a:t>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digunakan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kebutuhan</a:t>
            </a:r>
            <a:r>
              <a:rPr lang="en-US" sz="1200" dirty="0"/>
              <a:t> </a:t>
            </a:r>
            <a:r>
              <a:rPr lang="en-US" sz="1200" dirty="0" err="1"/>
              <a:t>penting</a:t>
            </a:r>
            <a:r>
              <a:rPr lang="en-US" sz="1200" dirty="0"/>
              <a:t> yang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harus</a:t>
            </a:r>
            <a:r>
              <a:rPr lang="en-US" sz="1200" dirty="0"/>
              <a:t> </a:t>
            </a:r>
            <a:r>
              <a:rPr lang="en-US" sz="1200" dirty="0" err="1"/>
              <a:t>prioritaskan</a:t>
            </a:r>
            <a:r>
              <a:rPr lang="en-US" sz="1200" dirty="0"/>
              <a:t>.</a:t>
            </a:r>
            <a:endParaRPr lang="en-US" sz="1200" dirty="0"/>
          </a:p>
          <a:p>
            <a:r>
              <a:rPr lang="en-US" sz="1200" b="1" dirty="0"/>
              <a:t>W = 30</a:t>
            </a:r>
            <a:r>
              <a:rPr lang="en-US" sz="1200" dirty="0"/>
              <a:t>.</a:t>
            </a:r>
            <a:endParaRPr lang="en-US" sz="1200" dirty="0"/>
          </a:p>
          <a:p>
            <a:r>
              <a:rPr lang="en-US" sz="1200" dirty="0"/>
              <a:t>30 </a:t>
            </a:r>
            <a:r>
              <a:rPr lang="en-US" sz="1200" dirty="0" err="1"/>
              <a:t>persen</a:t>
            </a:r>
            <a:r>
              <a:rPr lang="en-US" sz="1200" dirty="0"/>
              <a:t> </a:t>
            </a:r>
            <a:r>
              <a:rPr lang="en-US" sz="1200" dirty="0" err="1"/>
              <a:t>uang</a:t>
            </a:r>
            <a:r>
              <a:rPr lang="en-US" sz="1200" dirty="0"/>
              <a:t>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disisihkan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keinginan</a:t>
            </a:r>
            <a:r>
              <a:rPr lang="en-US" sz="1200" dirty="0"/>
              <a:t>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seperti</a:t>
            </a:r>
            <a:r>
              <a:rPr lang="en-US" sz="1200" dirty="0"/>
              <a:t> </a:t>
            </a:r>
            <a:r>
              <a:rPr lang="en-US" sz="1200" dirty="0" err="1"/>
              <a:t>kebutuhan</a:t>
            </a:r>
            <a:r>
              <a:rPr lang="en-US" sz="1200" dirty="0"/>
              <a:t> </a:t>
            </a:r>
            <a:r>
              <a:rPr lang="en-US" sz="1200" dirty="0" err="1"/>
              <a:t>sosial</a:t>
            </a:r>
            <a:r>
              <a:rPr lang="en-US" sz="1200" dirty="0"/>
              <a:t>, </a:t>
            </a:r>
            <a:r>
              <a:rPr lang="en-US" sz="1200" dirty="0" err="1"/>
              <a:t>hobi</a:t>
            </a:r>
            <a:r>
              <a:rPr lang="en-US" sz="1200" dirty="0"/>
              <a:t>, </a:t>
            </a:r>
            <a:r>
              <a:rPr lang="en-US" sz="1200" dirty="0" err="1"/>
              <a:t>hiburan</a:t>
            </a:r>
            <a:r>
              <a:rPr lang="en-US" sz="1200" dirty="0"/>
              <a:t>, </a:t>
            </a:r>
            <a:r>
              <a:rPr lang="en-US" sz="1200" dirty="0" err="1"/>
              <a:t>dan</a:t>
            </a:r>
            <a:r>
              <a:rPr lang="en-US" sz="1200" dirty="0"/>
              <a:t> lain-lain. </a:t>
            </a:r>
            <a:endParaRPr lang="en-US" sz="1200" dirty="0"/>
          </a:p>
          <a:p>
            <a:r>
              <a:rPr lang="en-US" sz="1200" b="1" dirty="0"/>
              <a:t>S = 20</a:t>
            </a:r>
            <a:r>
              <a:rPr lang="en-US" sz="1200" dirty="0"/>
              <a:t>.</a:t>
            </a:r>
            <a:endParaRPr lang="en-US" sz="1200" dirty="0"/>
          </a:p>
          <a:p>
            <a:r>
              <a:rPr lang="en-US" sz="1200" dirty="0"/>
              <a:t>20 </a:t>
            </a:r>
            <a:r>
              <a:rPr lang="en-US" sz="1200" dirty="0" err="1"/>
              <a:t>persen</a:t>
            </a:r>
            <a:r>
              <a:rPr lang="en-US" sz="1200" dirty="0"/>
              <a:t> </a:t>
            </a:r>
            <a:r>
              <a:rPr lang="en-US" sz="1200" dirty="0" err="1"/>
              <a:t>uang</a:t>
            </a:r>
            <a:r>
              <a:rPr lang="en-US" sz="1200" dirty="0"/>
              <a:t> yang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punya</a:t>
            </a:r>
            <a:r>
              <a:rPr lang="en-US" sz="1200" dirty="0"/>
              <a:t> </a:t>
            </a:r>
            <a:r>
              <a:rPr lang="en-US" sz="1200" dirty="0" err="1"/>
              <a:t>disimpan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ditabung</a:t>
            </a:r>
            <a:r>
              <a:rPr lang="en-US" sz="1200" dirty="0"/>
              <a:t>.</a:t>
            </a:r>
            <a:endParaRPr lang="en-US" sz="1200" dirty="0"/>
          </a:p>
          <a:p>
            <a:r>
              <a:rPr lang="en-US" sz="1200" dirty="0"/>
              <a:t/>
            </a:r>
            <a:br>
              <a:rPr lang="en-US" sz="1200" dirty="0"/>
            </a:br>
            <a:endParaRPr lang="en-US" sz="1200" dirty="0">
              <a:effectLst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altLang="ko-KR" dirty="0" err="1" smtClean="0"/>
              <a:t>Rencana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Keuangan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4103"/>
            <a:ext cx="677380" cy="473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784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 err="1" smtClean="0"/>
              <a:t>Apa</a:t>
            </a:r>
            <a:r>
              <a:rPr lang="en-ID" b="1" dirty="0" smtClean="0"/>
              <a:t> </a:t>
            </a:r>
            <a:r>
              <a:rPr lang="en-ID" b="1" dirty="0" err="1" smtClean="0"/>
              <a:t>itu</a:t>
            </a:r>
            <a:r>
              <a:rPr lang="en-ID" b="1" dirty="0" smtClean="0"/>
              <a:t> </a:t>
            </a:r>
            <a:r>
              <a:rPr lang="en-ID" b="1" dirty="0" err="1" smtClean="0"/>
              <a:t>Rencana</a:t>
            </a:r>
            <a:r>
              <a:rPr lang="en-ID" b="1" dirty="0" smtClean="0"/>
              <a:t> </a:t>
            </a:r>
            <a:r>
              <a:rPr lang="en-ID" b="1" dirty="0" err="1" smtClean="0"/>
              <a:t>Keuangan</a:t>
            </a:r>
            <a:r>
              <a:rPr lang="en-ID" b="1" dirty="0" smtClean="0"/>
              <a:t> ?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107504" y="1635647"/>
            <a:ext cx="8795320" cy="3168352"/>
          </a:xfrm>
        </p:spPr>
        <p:txBody>
          <a:bodyPr/>
          <a:lstStyle/>
          <a:p>
            <a:r>
              <a:rPr lang="en-US" dirty="0" err="1"/>
              <a:t>suatu</a:t>
            </a:r>
            <a:r>
              <a:rPr lang="en-US" dirty="0"/>
              <a:t> proses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 smtClean="0"/>
              <a:t>terencana</a:t>
            </a:r>
            <a:r>
              <a:rPr lang="en-US" altLang="ko-KR" dirty="0" smtClean="0"/>
              <a:t>. </a:t>
            </a:r>
          </a:p>
          <a:p>
            <a:pPr>
              <a:buFont typeface="Wingdings" pitchFamily="2" charset="2"/>
              <a:buChar char="ü"/>
            </a:pPr>
            <a:endParaRPr lang="en-US" altLang="ko-KR" dirty="0" smtClean="0"/>
          </a:p>
          <a:p>
            <a:r>
              <a:rPr lang="en-US" dirty="0" err="1"/>
              <a:t>Tujuan-tujuan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/>
              <a:t>menikah</a:t>
            </a:r>
            <a:r>
              <a:rPr lang="en-US" dirty="0"/>
              <a:t>, </a:t>
            </a:r>
            <a:r>
              <a:rPr lang="en-US" dirty="0" smtClean="0"/>
              <a:t>			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/>
              <a:t>kendaraan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,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/>
              <a:t>menunaikan</a:t>
            </a:r>
            <a:r>
              <a:rPr lang="en-US" dirty="0" smtClean="0"/>
              <a:t> </a:t>
            </a:r>
            <a:r>
              <a:rPr lang="en-US" dirty="0" err="1"/>
              <a:t>ibadah</a:t>
            </a:r>
            <a:r>
              <a:rPr lang="en-US" dirty="0"/>
              <a:t> haji,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/>
              <a:t>kesiapan</a:t>
            </a:r>
            <a:r>
              <a:rPr lang="en-US" dirty="0" smtClean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,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/>
              <a:t>tersedianya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pensiun</a:t>
            </a:r>
            <a:r>
              <a:rPr lang="en-US" dirty="0"/>
              <a:t> di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tua</a:t>
            </a:r>
            <a:r>
              <a:rPr lang="en-US" dirty="0" smtClean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/>
              <a:t>“</a:t>
            </a:r>
            <a:r>
              <a:rPr lang="en-US" b="1" i="1" dirty="0" err="1" smtClean="0"/>
              <a:t>Perencanaan</a:t>
            </a:r>
            <a:r>
              <a:rPr lang="en-US" b="1" i="1" dirty="0" smtClean="0"/>
              <a:t> </a:t>
            </a:r>
            <a:r>
              <a:rPr lang="en-US" b="1" i="1" dirty="0" err="1"/>
              <a:t>Keuangan</a:t>
            </a:r>
            <a:r>
              <a:rPr lang="en-US" b="1" i="1" dirty="0"/>
              <a:t> </a:t>
            </a:r>
            <a:r>
              <a:rPr lang="en-US" b="1" i="1" dirty="0" err="1"/>
              <a:t>membantu</a:t>
            </a:r>
            <a:r>
              <a:rPr lang="en-US" b="1" i="1" dirty="0"/>
              <a:t> </a:t>
            </a:r>
            <a:r>
              <a:rPr lang="en-US" b="1" i="1" dirty="0" err="1"/>
              <a:t>seseorang</a:t>
            </a:r>
            <a:r>
              <a:rPr lang="en-US" b="1" i="1" dirty="0"/>
              <a:t> </a:t>
            </a:r>
            <a:r>
              <a:rPr lang="en-US" b="1" i="1" dirty="0" err="1"/>
              <a:t>dalam</a:t>
            </a:r>
            <a:r>
              <a:rPr lang="en-US" b="1" i="1" dirty="0"/>
              <a:t> </a:t>
            </a:r>
            <a:r>
              <a:rPr lang="en-US" b="1" i="1" dirty="0" err="1"/>
              <a:t>mencapai</a:t>
            </a:r>
            <a:r>
              <a:rPr lang="en-US" b="1" i="1" dirty="0"/>
              <a:t> </a:t>
            </a:r>
            <a:r>
              <a:rPr lang="en-US" b="1" i="1" dirty="0" err="1"/>
              <a:t>tujuan</a:t>
            </a:r>
            <a:r>
              <a:rPr lang="en-US" b="1" i="1" dirty="0"/>
              <a:t> </a:t>
            </a:r>
            <a:r>
              <a:rPr lang="en-US" b="1" i="1" dirty="0" err="1" smtClean="0"/>
              <a:t>hidupnya</a:t>
            </a:r>
            <a:r>
              <a:rPr lang="en-US" b="1" dirty="0" smtClean="0"/>
              <a:t>”</a:t>
            </a:r>
            <a:endParaRPr lang="en-US" altLang="ko-KR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altLang="ko-KR" dirty="0" err="1" smtClean="0"/>
              <a:t>Rencana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Keuangan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4103"/>
            <a:ext cx="677380" cy="473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266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 err="1" smtClean="0"/>
              <a:t>Manfaat</a:t>
            </a:r>
            <a:r>
              <a:rPr lang="en-ID" b="1" dirty="0" smtClean="0"/>
              <a:t> </a:t>
            </a:r>
            <a:r>
              <a:rPr lang="en-ID" b="1" dirty="0" err="1" smtClean="0"/>
              <a:t>Rencana</a:t>
            </a:r>
            <a:r>
              <a:rPr lang="en-ID" b="1" dirty="0" smtClean="0"/>
              <a:t> </a:t>
            </a:r>
            <a:r>
              <a:rPr lang="en-ID" b="1" dirty="0" err="1" smtClean="0"/>
              <a:t>keuangan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107504" y="1635647"/>
            <a:ext cx="8928992" cy="3168352"/>
          </a:xfrm>
        </p:spPr>
        <p:txBody>
          <a:bodyPr/>
          <a:lstStyle/>
          <a:p>
            <a:r>
              <a:rPr lang="en-US" sz="1200" dirty="0" err="1"/>
              <a:t>Manfaat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perencanaan</a:t>
            </a:r>
            <a:r>
              <a:rPr lang="en-US" sz="1200" dirty="0"/>
              <a:t> </a:t>
            </a:r>
            <a:r>
              <a:rPr lang="en-US" sz="1200" dirty="0" err="1"/>
              <a:t>keuangan</a:t>
            </a:r>
            <a:r>
              <a:rPr lang="en-US" sz="1200" dirty="0"/>
              <a:t> </a:t>
            </a:r>
            <a:r>
              <a:rPr lang="en-US" sz="1200" dirty="0" err="1"/>
              <a:t>bisa</a:t>
            </a:r>
            <a:r>
              <a:rPr lang="en-US" sz="1200" dirty="0"/>
              <a:t> </a:t>
            </a:r>
            <a:r>
              <a:rPr lang="en-US" sz="1200" dirty="0" err="1"/>
              <a:t>dirasakan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adanya</a:t>
            </a:r>
            <a:r>
              <a:rPr lang="en-US" sz="1200" dirty="0"/>
              <a:t> “</a:t>
            </a:r>
            <a:r>
              <a:rPr lang="en-US" sz="1200" dirty="0" err="1"/>
              <a:t>arah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arti</a:t>
            </a:r>
            <a:r>
              <a:rPr lang="en-US" sz="1200" dirty="0"/>
              <a:t>” </a:t>
            </a:r>
            <a:r>
              <a:rPr lang="en-US" sz="1200" dirty="0" err="1"/>
              <a:t>keputusan</a:t>
            </a:r>
            <a:r>
              <a:rPr lang="en-US" sz="1200" dirty="0"/>
              <a:t> </a:t>
            </a:r>
            <a:r>
              <a:rPr lang="en-US" sz="1200" dirty="0" err="1"/>
              <a:t>finansial</a:t>
            </a:r>
            <a:r>
              <a:rPr lang="en-US" sz="1200" dirty="0"/>
              <a:t> </a:t>
            </a:r>
            <a:r>
              <a:rPr lang="en-US" sz="1200" dirty="0" err="1"/>
              <a:t>seseorang</a:t>
            </a:r>
            <a:r>
              <a:rPr lang="en-US" sz="1200" dirty="0"/>
              <a:t>. </a:t>
            </a:r>
            <a:r>
              <a:rPr lang="en-US" sz="1200" dirty="0" err="1"/>
              <a:t>Melalui</a:t>
            </a:r>
            <a:r>
              <a:rPr lang="en-US" sz="1200" dirty="0"/>
              <a:t> </a:t>
            </a:r>
            <a:r>
              <a:rPr lang="en-US" sz="1200" dirty="0" err="1"/>
              <a:t>pengelolaan</a:t>
            </a:r>
            <a:r>
              <a:rPr lang="en-US" sz="1200" dirty="0"/>
              <a:t> </a:t>
            </a:r>
            <a:r>
              <a:rPr lang="en-US" sz="1200" dirty="0" err="1"/>
              <a:t>keuangan</a:t>
            </a:r>
            <a:r>
              <a:rPr lang="en-US" sz="1200" dirty="0"/>
              <a:t>, </a:t>
            </a:r>
            <a:r>
              <a:rPr lang="en-US" sz="1200" dirty="0" err="1"/>
              <a:t>seseorang</a:t>
            </a:r>
            <a:r>
              <a:rPr lang="en-US" sz="1200" dirty="0"/>
              <a:t> </a:t>
            </a:r>
            <a:r>
              <a:rPr lang="en-US" sz="1200" dirty="0" err="1"/>
              <a:t>bisa</a:t>
            </a:r>
            <a:r>
              <a:rPr lang="en-US" sz="1200" dirty="0"/>
              <a:t> </a:t>
            </a:r>
            <a:r>
              <a:rPr lang="en-US" sz="1200" dirty="0" err="1"/>
              <a:t>mengerti</a:t>
            </a:r>
            <a:r>
              <a:rPr lang="en-US" sz="1200" dirty="0"/>
              <a:t> </a:t>
            </a:r>
            <a:r>
              <a:rPr lang="en-US" sz="1200" dirty="0" err="1"/>
              <a:t>bagaimana</a:t>
            </a:r>
            <a:r>
              <a:rPr lang="en-US" sz="1200" dirty="0"/>
              <a:t> </a:t>
            </a:r>
            <a:r>
              <a:rPr lang="en-US" sz="1200" dirty="0" err="1"/>
              <a:t>setiap</a:t>
            </a:r>
            <a:r>
              <a:rPr lang="en-US" sz="1200" dirty="0"/>
              <a:t> </a:t>
            </a:r>
            <a:r>
              <a:rPr lang="en-US" sz="1200" dirty="0" err="1"/>
              <a:t>keputusan</a:t>
            </a:r>
            <a:r>
              <a:rPr lang="en-US" sz="1200" dirty="0"/>
              <a:t> </a:t>
            </a:r>
            <a:r>
              <a:rPr lang="en-US" sz="1200" dirty="0" err="1"/>
              <a:t>keuangan</a:t>
            </a:r>
            <a:r>
              <a:rPr lang="en-US" sz="1200" dirty="0"/>
              <a:t> yang </a:t>
            </a:r>
            <a:r>
              <a:rPr lang="en-US" sz="1200" dirty="0" err="1"/>
              <a:t>dibuat</a:t>
            </a:r>
            <a:r>
              <a:rPr lang="en-US" sz="1200" dirty="0"/>
              <a:t> </a:t>
            </a:r>
            <a:r>
              <a:rPr lang="en-US" sz="1200" dirty="0" err="1"/>
              <a:t>berdampak</a:t>
            </a:r>
            <a:r>
              <a:rPr lang="en-US" sz="1200" dirty="0"/>
              <a:t> </a:t>
            </a:r>
            <a:r>
              <a:rPr lang="en-US" sz="1200" dirty="0" err="1"/>
              <a:t>ke</a:t>
            </a:r>
            <a:r>
              <a:rPr lang="en-US" sz="1200" dirty="0"/>
              <a:t> </a:t>
            </a:r>
            <a:r>
              <a:rPr lang="en-US" sz="1200" dirty="0" smtClean="0"/>
              <a:t>area</a:t>
            </a:r>
          </a:p>
          <a:p>
            <a:r>
              <a:rPr lang="en-US" sz="1200" dirty="0" smtClean="0"/>
              <a:t>lain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keseluruhan</a:t>
            </a:r>
            <a:r>
              <a:rPr lang="en-US" sz="1200" dirty="0"/>
              <a:t> </a:t>
            </a:r>
            <a:r>
              <a:rPr lang="en-US" sz="1200" dirty="0" err="1"/>
              <a:t>situasi</a:t>
            </a:r>
            <a:r>
              <a:rPr lang="en-US" sz="1200" dirty="0"/>
              <a:t> </a:t>
            </a:r>
            <a:r>
              <a:rPr lang="en-US" sz="1200" dirty="0" err="1"/>
              <a:t>keuangan</a:t>
            </a:r>
            <a:r>
              <a:rPr lang="en-US" sz="1200" dirty="0"/>
              <a:t> </a:t>
            </a:r>
            <a:r>
              <a:rPr lang="en-US" sz="1200" dirty="0" err="1"/>
              <a:t>dirinya</a:t>
            </a:r>
            <a:r>
              <a:rPr lang="en-US" sz="1200" dirty="0"/>
              <a:t>. </a:t>
            </a:r>
            <a:endParaRPr lang="en-US" sz="1200" dirty="0" smtClean="0"/>
          </a:p>
          <a:p>
            <a:r>
              <a:rPr lang="en-US" sz="1200" dirty="0" err="1" smtClean="0"/>
              <a:t>Dengan</a:t>
            </a:r>
            <a:r>
              <a:rPr lang="en-US" sz="1200" dirty="0" smtClean="0"/>
              <a:t> </a:t>
            </a:r>
            <a:r>
              <a:rPr lang="en-US" sz="1200" dirty="0" err="1"/>
              <a:t>melihat</a:t>
            </a:r>
            <a:r>
              <a:rPr lang="en-US" sz="1200" dirty="0"/>
              <a:t> </a:t>
            </a:r>
            <a:r>
              <a:rPr lang="en-US" sz="1200" dirty="0" err="1"/>
              <a:t>setiap</a:t>
            </a:r>
            <a:r>
              <a:rPr lang="en-US" sz="1200" dirty="0"/>
              <a:t> </a:t>
            </a:r>
            <a:r>
              <a:rPr lang="en-US" sz="1200" dirty="0" err="1"/>
              <a:t>keputusan</a:t>
            </a:r>
            <a:r>
              <a:rPr lang="en-US" sz="1200" dirty="0"/>
              <a:t> </a:t>
            </a:r>
            <a:r>
              <a:rPr lang="en-US" sz="1200" dirty="0" err="1"/>
              <a:t>finansial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bagian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keseluruhan</a:t>
            </a:r>
            <a:r>
              <a:rPr lang="en-US" sz="1200" dirty="0"/>
              <a:t>, </a:t>
            </a:r>
            <a:r>
              <a:rPr lang="en-US" sz="1200" dirty="0" err="1"/>
              <a:t>seseorang</a:t>
            </a:r>
            <a:r>
              <a:rPr lang="en-US" sz="1200" dirty="0"/>
              <a:t> </a:t>
            </a:r>
            <a:r>
              <a:rPr lang="en-US" sz="1200" dirty="0" err="1" smtClean="0"/>
              <a:t>dapat</a:t>
            </a:r>
            <a:r>
              <a:rPr lang="en-US" sz="1200" dirty="0" smtClean="0"/>
              <a:t> </a:t>
            </a:r>
            <a:r>
              <a:rPr lang="en-US" sz="1200" dirty="0" err="1"/>
              <a:t>mempertimbangkan</a:t>
            </a:r>
            <a:r>
              <a:rPr lang="en-US" sz="1200" dirty="0"/>
              <a:t> </a:t>
            </a:r>
            <a:endParaRPr lang="en-US" sz="1200" dirty="0" smtClean="0"/>
          </a:p>
          <a:p>
            <a:r>
              <a:rPr lang="en-US" sz="1200" dirty="0" err="1" smtClean="0"/>
              <a:t>efek</a:t>
            </a:r>
            <a:r>
              <a:rPr lang="en-US" sz="1200" dirty="0" smtClean="0"/>
              <a:t> </a:t>
            </a:r>
            <a:r>
              <a:rPr lang="en-US" sz="1200" dirty="0" err="1"/>
              <a:t>jangka</a:t>
            </a:r>
            <a:r>
              <a:rPr lang="en-US" sz="1200" dirty="0"/>
              <a:t> </a:t>
            </a:r>
            <a:r>
              <a:rPr lang="en-US" sz="1200" dirty="0" err="1"/>
              <a:t>pendek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jangka</a:t>
            </a:r>
            <a:r>
              <a:rPr lang="en-US" sz="1200" dirty="0"/>
              <a:t> </a:t>
            </a:r>
            <a:r>
              <a:rPr lang="en-US" sz="1200" dirty="0" err="1"/>
              <a:t>panjang</a:t>
            </a:r>
            <a:r>
              <a:rPr lang="en-US" sz="1200" dirty="0"/>
              <a:t> </a:t>
            </a:r>
            <a:r>
              <a:rPr lang="en-US" sz="1200" dirty="0" err="1"/>
              <a:t>atas</a:t>
            </a:r>
            <a:r>
              <a:rPr lang="en-US" sz="1200" dirty="0"/>
              <a:t> </a:t>
            </a:r>
            <a:r>
              <a:rPr lang="en-US" sz="1200" dirty="0" err="1"/>
              <a:t>tujuan-tujuan</a:t>
            </a:r>
            <a:r>
              <a:rPr lang="en-US" sz="1200" dirty="0"/>
              <a:t> </a:t>
            </a:r>
            <a:r>
              <a:rPr lang="en-US" sz="1200" dirty="0" err="1"/>
              <a:t>hidupnya</a:t>
            </a:r>
            <a:r>
              <a:rPr lang="en-US" sz="1200" dirty="0"/>
              <a:t>. </a:t>
            </a:r>
            <a:endParaRPr lang="en-US" sz="1200" dirty="0" smtClean="0"/>
          </a:p>
          <a:p>
            <a:r>
              <a:rPr lang="en-US" sz="1200" dirty="0" err="1" smtClean="0"/>
              <a:t>Dia</a:t>
            </a:r>
            <a:r>
              <a:rPr lang="en-US" sz="1200" dirty="0" smtClean="0"/>
              <a:t>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lebih</a:t>
            </a:r>
            <a:r>
              <a:rPr lang="en-US" sz="1200" dirty="0"/>
              <a:t> </a:t>
            </a:r>
            <a:r>
              <a:rPr lang="en-US" sz="1200" dirty="0" err="1"/>
              <a:t>mudah</a:t>
            </a:r>
            <a:r>
              <a:rPr lang="en-US" sz="1200" dirty="0"/>
              <a:t> </a:t>
            </a:r>
            <a:r>
              <a:rPr lang="en-US" sz="1200" dirty="0" err="1"/>
              <a:t>beradaptasi</a:t>
            </a:r>
            <a:r>
              <a:rPr lang="en-US" sz="1200" dirty="0"/>
              <a:t> </a:t>
            </a:r>
            <a:r>
              <a:rPr lang="en-US" sz="1200" dirty="0" err="1"/>
              <a:t>atas</a:t>
            </a:r>
            <a:r>
              <a:rPr lang="en-US" sz="1200" dirty="0"/>
              <a:t> </a:t>
            </a:r>
            <a:r>
              <a:rPr lang="en-US" sz="1200" dirty="0" err="1"/>
              <a:t>perubahan</a:t>
            </a:r>
            <a:r>
              <a:rPr lang="en-US" sz="1200" dirty="0"/>
              <a:t> </a:t>
            </a:r>
            <a:r>
              <a:rPr lang="en-US" sz="1200" dirty="0" err="1"/>
              <a:t>hidup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merasa</a:t>
            </a:r>
            <a:r>
              <a:rPr lang="en-US" sz="1200" dirty="0"/>
              <a:t> </a:t>
            </a:r>
            <a:r>
              <a:rPr lang="en-US" sz="1200" dirty="0" err="1"/>
              <a:t>lebih</a:t>
            </a:r>
            <a:r>
              <a:rPr lang="en-US" sz="1200" dirty="0"/>
              <a:t> </a:t>
            </a:r>
            <a:r>
              <a:rPr lang="en-US" sz="1200" dirty="0" err="1"/>
              <a:t>aman</a:t>
            </a:r>
            <a:r>
              <a:rPr lang="en-US" sz="1200" dirty="0"/>
              <a:t> </a:t>
            </a:r>
            <a:r>
              <a:rPr lang="en-US" sz="1200" dirty="0" err="1"/>
              <a:t>karena</a:t>
            </a:r>
            <a:r>
              <a:rPr lang="en-US" sz="1200" dirty="0"/>
              <a:t> </a:t>
            </a:r>
            <a:r>
              <a:rPr lang="en-US" sz="1200" dirty="0" err="1" smtClean="0"/>
              <a:t>tujuan-tujuannya</a:t>
            </a:r>
            <a:r>
              <a:rPr lang="en-US" sz="1200" dirty="0" smtClean="0"/>
              <a:t> </a:t>
            </a:r>
            <a:r>
              <a:rPr lang="en-US" sz="1200" dirty="0" err="1"/>
              <a:t>berada</a:t>
            </a:r>
            <a:r>
              <a:rPr lang="en-US" sz="1200" dirty="0"/>
              <a:t> di </a:t>
            </a:r>
            <a:r>
              <a:rPr lang="en-US" sz="1200" dirty="0" err="1"/>
              <a:t>jalur</a:t>
            </a:r>
            <a:r>
              <a:rPr lang="en-US" sz="1200" dirty="0"/>
              <a:t> </a:t>
            </a:r>
            <a:endParaRPr lang="en-US" sz="1200" dirty="0" smtClean="0"/>
          </a:p>
          <a:p>
            <a:r>
              <a:rPr lang="en-US" sz="1200" dirty="0" smtClean="0"/>
              <a:t>yang </a:t>
            </a:r>
            <a:r>
              <a:rPr lang="en-US" sz="1200" dirty="0" err="1"/>
              <a:t>tepat</a:t>
            </a:r>
            <a:r>
              <a:rPr lang="en-US" sz="1200" dirty="0"/>
              <a:t>.</a:t>
            </a:r>
            <a:endParaRPr lang="en-US" sz="1200" dirty="0"/>
          </a:p>
          <a:p>
            <a:r>
              <a:rPr lang="en-US" sz="1200" dirty="0" err="1"/>
              <a:t>Perencanaan</a:t>
            </a:r>
            <a:r>
              <a:rPr lang="en-US" sz="1200" dirty="0"/>
              <a:t> </a:t>
            </a:r>
            <a:r>
              <a:rPr lang="en-US" sz="1200" dirty="0" err="1"/>
              <a:t>keuangan</a:t>
            </a:r>
            <a:r>
              <a:rPr lang="en-US" sz="1200" dirty="0"/>
              <a:t>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dijadikan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alat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bisa</a:t>
            </a:r>
            <a:r>
              <a:rPr lang="en-US" sz="1200" dirty="0"/>
              <a:t> </a:t>
            </a:r>
            <a:r>
              <a:rPr lang="en-US" sz="1200" dirty="0" err="1"/>
              <a:t>memenuhi</a:t>
            </a:r>
            <a:r>
              <a:rPr lang="en-US" sz="1200" dirty="0"/>
              <a:t> </a:t>
            </a:r>
            <a:r>
              <a:rPr lang="en-US" sz="1200" dirty="0" err="1"/>
              <a:t>kebutuhan-kebutuhan</a:t>
            </a:r>
            <a:r>
              <a:rPr lang="en-US" sz="1200" dirty="0"/>
              <a:t> </a:t>
            </a:r>
            <a:r>
              <a:rPr lang="en-US" sz="1200" dirty="0" err="1"/>
              <a:t>keuangan</a:t>
            </a:r>
            <a:r>
              <a:rPr lang="en-US" sz="1200" dirty="0"/>
              <a:t> di </a:t>
            </a:r>
            <a:r>
              <a:rPr lang="en-US" sz="1200" dirty="0" err="1"/>
              <a:t>masa</a:t>
            </a:r>
            <a:r>
              <a:rPr lang="en-US" sz="1200" dirty="0"/>
              <a:t> </a:t>
            </a:r>
            <a:r>
              <a:rPr lang="en-US" sz="1200" dirty="0" err="1"/>
              <a:t>kini</a:t>
            </a:r>
            <a:r>
              <a:rPr lang="en-US" sz="1200" dirty="0"/>
              <a:t> </a:t>
            </a:r>
            <a:endParaRPr lang="en-US" sz="1200" dirty="0" smtClean="0"/>
          </a:p>
          <a:p>
            <a:r>
              <a:rPr lang="en-US" sz="1200" dirty="0" err="1" smtClean="0"/>
              <a:t>dan</a:t>
            </a:r>
            <a:r>
              <a:rPr lang="en-US" sz="1200" dirty="0" smtClean="0"/>
              <a:t> </a:t>
            </a:r>
            <a:r>
              <a:rPr lang="en-US" sz="1200" dirty="0" err="1"/>
              <a:t>masa</a:t>
            </a:r>
            <a:r>
              <a:rPr lang="en-US" sz="1200" dirty="0"/>
              <a:t> </a:t>
            </a:r>
            <a:r>
              <a:rPr lang="en-US" sz="1200" dirty="0" err="1"/>
              <a:t>depan</a:t>
            </a:r>
            <a:r>
              <a:rPr lang="en-US" sz="1200" dirty="0"/>
              <a:t>.</a:t>
            </a:r>
            <a:endParaRPr lang="en-US" sz="1200" dirty="0"/>
          </a:p>
          <a:p>
            <a:r>
              <a:rPr lang="en-US" sz="1200" dirty="0" err="1"/>
              <a:t>Pada</a:t>
            </a:r>
            <a:r>
              <a:rPr lang="en-US" sz="1200" dirty="0"/>
              <a:t> </a:t>
            </a:r>
            <a:r>
              <a:rPr lang="en-US" sz="1200" dirty="0" err="1"/>
              <a:t>akhirnya</a:t>
            </a:r>
            <a:r>
              <a:rPr lang="en-US" sz="1200" dirty="0"/>
              <a:t> </a:t>
            </a:r>
            <a:r>
              <a:rPr lang="en-US" sz="1200" dirty="0" err="1"/>
              <a:t>nanti</a:t>
            </a:r>
            <a:r>
              <a:rPr lang="en-US" sz="1200" dirty="0"/>
              <a:t>, </a:t>
            </a:r>
            <a:r>
              <a:rPr lang="en-US" sz="1200" dirty="0" err="1"/>
              <a:t>seseorang</a:t>
            </a:r>
            <a:r>
              <a:rPr lang="en-US" sz="1200" dirty="0"/>
              <a:t> </a:t>
            </a:r>
            <a:r>
              <a:rPr lang="en-US" sz="1200" dirty="0" err="1"/>
              <a:t>berharap</a:t>
            </a:r>
            <a:r>
              <a:rPr lang="en-US" sz="1200" dirty="0"/>
              <a:t> </a:t>
            </a:r>
            <a:r>
              <a:rPr lang="en-US" sz="1200" dirty="0" err="1"/>
              <a:t>bisa</a:t>
            </a:r>
            <a:r>
              <a:rPr lang="en-US" sz="1200" dirty="0"/>
              <a:t> </a:t>
            </a:r>
            <a:r>
              <a:rPr lang="en-US" sz="1200" dirty="0" err="1"/>
              <a:t>mencapai</a:t>
            </a:r>
            <a:r>
              <a:rPr lang="en-US" sz="1200" dirty="0"/>
              <a:t> </a:t>
            </a:r>
            <a:r>
              <a:rPr lang="en-US" sz="1200" dirty="0" err="1"/>
              <a:t>tujuan</a:t>
            </a:r>
            <a:r>
              <a:rPr lang="en-US" sz="1200" dirty="0"/>
              <a:t> </a:t>
            </a:r>
            <a:r>
              <a:rPr lang="en-US" sz="1200" dirty="0" err="1"/>
              <a:t>akhir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perencanaan</a:t>
            </a:r>
            <a:r>
              <a:rPr lang="en-US" sz="1200" dirty="0"/>
              <a:t> </a:t>
            </a:r>
            <a:r>
              <a:rPr lang="en-US" sz="1200" dirty="0" err="1"/>
              <a:t>keuangan</a:t>
            </a:r>
            <a:r>
              <a:rPr lang="en-US" sz="1200" dirty="0"/>
              <a:t> </a:t>
            </a:r>
            <a:r>
              <a:rPr lang="en-US" sz="1200" dirty="0" err="1"/>
              <a:t>yaitu</a:t>
            </a:r>
            <a:r>
              <a:rPr lang="en-US" sz="1200" dirty="0"/>
              <a:t> </a:t>
            </a:r>
            <a:r>
              <a:rPr lang="en-US" sz="1200" dirty="0" err="1"/>
              <a:t>kebebasan</a:t>
            </a:r>
            <a:r>
              <a:rPr lang="en-US" sz="1200" dirty="0"/>
              <a:t> </a:t>
            </a:r>
            <a:r>
              <a:rPr lang="en-US" sz="1200" dirty="0" err="1"/>
              <a:t>finansial</a:t>
            </a:r>
            <a:r>
              <a:rPr lang="en-US" sz="1200" dirty="0"/>
              <a:t> </a:t>
            </a:r>
            <a:endParaRPr lang="en-US" sz="1200" dirty="0" smtClean="0"/>
          </a:p>
          <a:p>
            <a:r>
              <a:rPr lang="en-US" sz="1200" dirty="0" smtClean="0"/>
              <a:t>(</a:t>
            </a:r>
            <a:r>
              <a:rPr lang="en-US" sz="1200" dirty="0"/>
              <a:t>financial freedom), yang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diartikan</a:t>
            </a:r>
            <a:r>
              <a:rPr lang="en-US" sz="1200" dirty="0"/>
              <a:t> : </a:t>
            </a:r>
            <a:r>
              <a:rPr lang="en-US" sz="1200" b="1" dirty="0" err="1"/>
              <a:t>bebas</a:t>
            </a:r>
            <a:r>
              <a:rPr lang="en-US" sz="1200" b="1" dirty="0"/>
              <a:t> </a:t>
            </a:r>
            <a:r>
              <a:rPr lang="en-US" sz="1200" b="1" dirty="0" err="1"/>
              <a:t>dari</a:t>
            </a:r>
            <a:r>
              <a:rPr lang="en-US" sz="1200" b="1" dirty="0"/>
              <a:t> </a:t>
            </a:r>
            <a:r>
              <a:rPr lang="en-US" sz="1200" b="1" dirty="0" err="1"/>
              <a:t>hutang</a:t>
            </a:r>
            <a:r>
              <a:rPr lang="en-US" sz="1200" dirty="0"/>
              <a:t>, </a:t>
            </a:r>
            <a:r>
              <a:rPr lang="en-US" sz="1200" b="1" dirty="0" err="1"/>
              <a:t>tersedianya</a:t>
            </a:r>
            <a:r>
              <a:rPr lang="en-US" sz="1200" b="1" dirty="0"/>
              <a:t> </a:t>
            </a:r>
            <a:r>
              <a:rPr lang="en-US" sz="1200" b="1" dirty="0" err="1"/>
              <a:t>arus</a:t>
            </a:r>
            <a:r>
              <a:rPr lang="en-US" sz="1200" b="1" dirty="0"/>
              <a:t> </a:t>
            </a:r>
            <a:r>
              <a:rPr lang="en-US" sz="1200" b="1" dirty="0" err="1"/>
              <a:t>penghasilan</a:t>
            </a:r>
            <a:r>
              <a:rPr lang="en-US" sz="1200" b="1" dirty="0"/>
              <a:t> </a:t>
            </a:r>
            <a:r>
              <a:rPr lang="en-US" sz="1200" b="1" dirty="0" err="1"/>
              <a:t>dari</a:t>
            </a:r>
            <a:r>
              <a:rPr lang="en-US" sz="1200" b="1" dirty="0"/>
              <a:t> </a:t>
            </a:r>
            <a:r>
              <a:rPr lang="en-US" sz="1200" b="1" dirty="0" err="1"/>
              <a:t>investasi</a:t>
            </a:r>
            <a:r>
              <a:rPr lang="en-US" sz="1200" b="1" dirty="0"/>
              <a:t> yang </a:t>
            </a:r>
            <a:r>
              <a:rPr lang="en-US" sz="1200" b="1" dirty="0" err="1" smtClean="0"/>
              <a:t>telah</a:t>
            </a:r>
            <a:endParaRPr lang="en-US" sz="1200" b="1" dirty="0" smtClean="0"/>
          </a:p>
          <a:p>
            <a:r>
              <a:rPr lang="en-US" sz="1200" b="1" dirty="0" smtClean="0"/>
              <a:t> </a:t>
            </a:r>
            <a:r>
              <a:rPr lang="en-US" sz="1200" b="1" dirty="0" err="1"/>
              <a:t>dilakukannya</a:t>
            </a:r>
            <a:r>
              <a:rPr lang="en-US" sz="1200" dirty="0"/>
              <a:t>, </a:t>
            </a:r>
            <a:r>
              <a:rPr lang="en-US" sz="1200" b="1" dirty="0" err="1"/>
              <a:t>serta</a:t>
            </a:r>
            <a:r>
              <a:rPr lang="en-US" sz="1200" b="1" dirty="0"/>
              <a:t> </a:t>
            </a:r>
            <a:r>
              <a:rPr lang="en-US" sz="1200" b="1" dirty="0" err="1"/>
              <a:t>terproteksi</a:t>
            </a:r>
            <a:r>
              <a:rPr lang="en-US" sz="1200" b="1" dirty="0"/>
              <a:t> </a:t>
            </a:r>
            <a:r>
              <a:rPr lang="en-US" sz="1200" b="1" dirty="0" err="1"/>
              <a:t>secara</a:t>
            </a:r>
            <a:r>
              <a:rPr lang="en-US" sz="1200" b="1" dirty="0"/>
              <a:t> </a:t>
            </a:r>
            <a:r>
              <a:rPr lang="en-US" sz="1200" b="1" dirty="0" err="1"/>
              <a:t>finansial</a:t>
            </a:r>
            <a:r>
              <a:rPr lang="en-US" sz="1200" b="1" dirty="0"/>
              <a:t> </a:t>
            </a:r>
            <a:r>
              <a:rPr lang="en-US" sz="1200" b="1" dirty="0" err="1"/>
              <a:t>dari</a:t>
            </a:r>
            <a:r>
              <a:rPr lang="en-US" sz="1200" b="1" dirty="0"/>
              <a:t> </a:t>
            </a:r>
            <a:r>
              <a:rPr lang="en-US" sz="1200" b="1" dirty="0" err="1"/>
              <a:t>risiko</a:t>
            </a:r>
            <a:r>
              <a:rPr lang="en-US" sz="1200" b="1" dirty="0"/>
              <a:t> </a:t>
            </a:r>
            <a:r>
              <a:rPr lang="en-US" sz="1200" b="1" dirty="0" err="1"/>
              <a:t>apapun</a:t>
            </a:r>
            <a:r>
              <a:rPr lang="en-US" sz="1200" b="1" dirty="0"/>
              <a:t> yang </a:t>
            </a:r>
            <a:r>
              <a:rPr lang="en-US" sz="1200" b="1" dirty="0" err="1"/>
              <a:t>mungkin</a:t>
            </a:r>
            <a:r>
              <a:rPr lang="en-US" sz="1200" b="1" dirty="0"/>
              <a:t> </a:t>
            </a:r>
            <a:r>
              <a:rPr lang="en-US" sz="1200" b="1" dirty="0" err="1"/>
              <a:t>terjadi</a:t>
            </a:r>
            <a:r>
              <a:rPr lang="en-US" sz="1200" dirty="0"/>
              <a:t>.</a:t>
            </a:r>
            <a:endParaRPr lang="en-US" sz="1200" dirty="0">
              <a:effectLst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altLang="ko-KR" dirty="0" err="1" smtClean="0"/>
              <a:t>Rencana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Keuangan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4103"/>
            <a:ext cx="677380" cy="473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915566"/>
            <a:ext cx="8496944" cy="460648"/>
          </a:xfrm>
        </p:spPr>
        <p:txBody>
          <a:bodyPr/>
          <a:lstStyle/>
          <a:p>
            <a:r>
              <a:rPr lang="en-ID" b="1" dirty="0" err="1" smtClean="0"/>
              <a:t>Manfaat</a:t>
            </a:r>
            <a:r>
              <a:rPr lang="en-ID" b="1" dirty="0" smtClean="0"/>
              <a:t> </a:t>
            </a:r>
            <a:r>
              <a:rPr lang="en-ID" b="1" dirty="0" err="1" smtClean="0"/>
              <a:t>Rencana</a:t>
            </a:r>
            <a:r>
              <a:rPr lang="en-ID" b="1" dirty="0" smtClean="0"/>
              <a:t> </a:t>
            </a:r>
            <a:r>
              <a:rPr lang="en-ID" b="1" dirty="0" err="1" smtClean="0"/>
              <a:t>keuangan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0" y="1419622"/>
            <a:ext cx="8928992" cy="3723878"/>
          </a:xfrm>
        </p:spPr>
        <p:txBody>
          <a:bodyPr/>
          <a:lstStyle/>
          <a:p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menyusun</a:t>
            </a:r>
            <a:r>
              <a:rPr lang="en-US" sz="1200" dirty="0"/>
              <a:t> </a:t>
            </a:r>
            <a:r>
              <a:rPr lang="en-US" sz="1200" dirty="0" err="1"/>
              <a:t>perencanaan</a:t>
            </a:r>
            <a:r>
              <a:rPr lang="en-US" sz="1200" dirty="0"/>
              <a:t> </a:t>
            </a:r>
            <a:r>
              <a:rPr lang="en-US" sz="1200" dirty="0" err="1"/>
              <a:t>keuangan</a:t>
            </a:r>
            <a:r>
              <a:rPr lang="en-US" sz="1200" dirty="0"/>
              <a:t>, </a:t>
            </a:r>
            <a:r>
              <a:rPr lang="en-US" sz="1200" dirty="0" err="1"/>
              <a:t>seseorang</a:t>
            </a:r>
            <a:r>
              <a:rPr lang="en-US" sz="1200" dirty="0"/>
              <a:t> </a:t>
            </a:r>
            <a:r>
              <a:rPr lang="en-US" sz="1200" dirty="0" err="1"/>
              <a:t>akan</a:t>
            </a:r>
            <a:r>
              <a:rPr lang="en-US" sz="1200" dirty="0"/>
              <a:t> </a:t>
            </a:r>
            <a:r>
              <a:rPr lang="en-US" sz="1200" dirty="0" err="1"/>
              <a:t>dipengaruhi</a:t>
            </a:r>
            <a:r>
              <a:rPr lang="en-US" sz="1200" dirty="0"/>
              <a:t> </a:t>
            </a:r>
            <a:r>
              <a:rPr lang="en-US" sz="1200" dirty="0" err="1"/>
              <a:t>oleh</a:t>
            </a:r>
            <a:r>
              <a:rPr lang="en-US" sz="1200" dirty="0"/>
              <a:t> </a:t>
            </a:r>
            <a:r>
              <a:rPr lang="en-US" sz="1200" dirty="0" err="1"/>
              <a:t>kondisi</a:t>
            </a:r>
            <a:r>
              <a:rPr lang="en-US" sz="1200" dirty="0"/>
              <a:t> (live event) yang </a:t>
            </a:r>
            <a:r>
              <a:rPr lang="en-US" sz="1200" dirty="0" err="1"/>
              <a:t>sedang</a:t>
            </a:r>
            <a:r>
              <a:rPr lang="en-US" sz="1200" dirty="0"/>
              <a:t> </a:t>
            </a:r>
            <a:r>
              <a:rPr lang="en-US" sz="1200" dirty="0" err="1"/>
              <a:t>dialaminya</a:t>
            </a:r>
            <a:r>
              <a:rPr lang="en-US" sz="1200" dirty="0"/>
              <a:t> </a:t>
            </a:r>
            <a:endParaRPr lang="en-US" sz="1200" dirty="0" smtClean="0"/>
          </a:p>
          <a:p>
            <a:r>
              <a:rPr lang="en-US" sz="1200" dirty="0" err="1" smtClean="0"/>
              <a:t>sehingga</a:t>
            </a:r>
            <a:r>
              <a:rPr lang="en-US" sz="1200" dirty="0" smtClean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demikian</a:t>
            </a:r>
            <a:r>
              <a:rPr lang="en-US" sz="1200" dirty="0"/>
              <a:t> </a:t>
            </a:r>
            <a:r>
              <a:rPr lang="en-US" sz="1200" dirty="0" err="1"/>
              <a:t>perencanaan</a:t>
            </a:r>
            <a:r>
              <a:rPr lang="en-US" sz="1200" dirty="0"/>
              <a:t> </a:t>
            </a:r>
            <a:r>
              <a:rPr lang="en-US" sz="1200" dirty="0" err="1"/>
              <a:t>keuangan</a:t>
            </a:r>
            <a:r>
              <a:rPr lang="en-US" sz="1200" dirty="0"/>
              <a:t> </a:t>
            </a:r>
            <a:r>
              <a:rPr lang="en-US" sz="1200" dirty="0" err="1"/>
              <a:t>akan</a:t>
            </a:r>
            <a:r>
              <a:rPr lang="en-US" sz="1200" dirty="0"/>
              <a:t> </a:t>
            </a:r>
            <a:r>
              <a:rPr lang="en-US" sz="1200" dirty="0" err="1"/>
              <a:t>bersifat</a:t>
            </a:r>
            <a:r>
              <a:rPr lang="en-US" sz="1200" dirty="0"/>
              <a:t> </a:t>
            </a:r>
            <a:r>
              <a:rPr lang="en-US" sz="1200" dirty="0" err="1"/>
              <a:t>spesifik</a:t>
            </a:r>
            <a:r>
              <a:rPr lang="en-US" sz="1200" dirty="0"/>
              <a:t>. </a:t>
            </a:r>
            <a:endParaRPr lang="en-US" sz="1200" dirty="0" smtClean="0"/>
          </a:p>
          <a:p>
            <a:r>
              <a:rPr lang="en-US" sz="1200" dirty="0" err="1" smtClean="0"/>
              <a:t>Perencanaan</a:t>
            </a:r>
            <a:r>
              <a:rPr lang="en-US" sz="1200" dirty="0" smtClean="0"/>
              <a:t> </a:t>
            </a:r>
            <a:r>
              <a:rPr lang="en-US" sz="1200" dirty="0" err="1"/>
              <a:t>keuangan</a:t>
            </a:r>
            <a:r>
              <a:rPr lang="en-US" sz="1200" dirty="0"/>
              <a:t> </a:t>
            </a:r>
            <a:r>
              <a:rPr lang="en-US" sz="1200" dirty="0" err="1"/>
              <a:t>juga</a:t>
            </a:r>
            <a:r>
              <a:rPr lang="en-US" sz="1200" dirty="0"/>
              <a:t> </a:t>
            </a:r>
            <a:r>
              <a:rPr lang="en-US" sz="1200" dirty="0" err="1"/>
              <a:t>merupakan</a:t>
            </a:r>
            <a:r>
              <a:rPr lang="en-US" sz="1200" dirty="0"/>
              <a:t> </a:t>
            </a:r>
            <a:r>
              <a:rPr lang="en-US" sz="1200" dirty="0" err="1"/>
              <a:t>suatu</a:t>
            </a:r>
            <a:r>
              <a:rPr lang="en-US" sz="1200" dirty="0"/>
              <a:t> proses yang </a:t>
            </a:r>
            <a:r>
              <a:rPr lang="en-US" sz="1200" dirty="0" err="1"/>
              <a:t>berkesinambungan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bersifat</a:t>
            </a:r>
            <a:r>
              <a:rPr lang="en-US" sz="1200" dirty="0"/>
              <a:t> </a:t>
            </a:r>
            <a:r>
              <a:rPr lang="en-US" sz="1200" dirty="0" err="1"/>
              <a:t>dinamis</a:t>
            </a:r>
            <a:r>
              <a:rPr lang="en-US" sz="1200" dirty="0"/>
              <a:t>. </a:t>
            </a:r>
            <a:r>
              <a:rPr lang="en-US" sz="1200" dirty="0" err="1"/>
              <a:t>Pada</a:t>
            </a:r>
            <a:r>
              <a:rPr lang="en-US" sz="1200" dirty="0"/>
              <a:t> </a:t>
            </a: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saat</a:t>
            </a:r>
            <a:r>
              <a:rPr lang="en-US" sz="1200" dirty="0"/>
              <a:t>, </a:t>
            </a:r>
            <a:endParaRPr lang="en-US" sz="1200" dirty="0" smtClean="0"/>
          </a:p>
          <a:p>
            <a:r>
              <a:rPr lang="en-US" sz="1200" dirty="0" err="1" smtClean="0"/>
              <a:t>rencana</a:t>
            </a:r>
            <a:r>
              <a:rPr lang="en-US" sz="1200" dirty="0" smtClean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memerlukan</a:t>
            </a:r>
            <a:r>
              <a:rPr lang="en-US" sz="1200" dirty="0"/>
              <a:t> </a:t>
            </a:r>
            <a:r>
              <a:rPr lang="en-US" sz="1200" dirty="0" err="1"/>
              <a:t>penyesuaian</a:t>
            </a:r>
            <a:r>
              <a:rPr lang="en-US" sz="1200" dirty="0"/>
              <a:t>.</a:t>
            </a:r>
            <a:endParaRPr lang="en-US" sz="1200" dirty="0"/>
          </a:p>
          <a:p>
            <a:r>
              <a:rPr lang="en-US" sz="1200" b="1" dirty="0" err="1"/>
              <a:t>Berikut</a:t>
            </a:r>
            <a:r>
              <a:rPr lang="en-US" sz="1200" b="1" dirty="0"/>
              <a:t> </a:t>
            </a:r>
            <a:r>
              <a:rPr lang="en-US" sz="1200" b="1" dirty="0" err="1"/>
              <a:t>merupakan</a:t>
            </a:r>
            <a:r>
              <a:rPr lang="en-US" sz="1200" b="1" dirty="0"/>
              <a:t> </a:t>
            </a:r>
            <a:r>
              <a:rPr lang="en-US" sz="1200" b="1" dirty="0" err="1"/>
              <a:t>beberapa</a:t>
            </a:r>
            <a:r>
              <a:rPr lang="en-US" sz="1200" b="1" dirty="0"/>
              <a:t> </a:t>
            </a:r>
            <a:r>
              <a:rPr lang="en-US" sz="1200" b="1" dirty="0" err="1"/>
              <a:t>kondisi</a:t>
            </a:r>
            <a:r>
              <a:rPr lang="en-US" sz="1200" b="1" dirty="0"/>
              <a:t> </a:t>
            </a:r>
            <a:r>
              <a:rPr lang="en-US" sz="1200" b="1" dirty="0" err="1"/>
              <a:t>atau</a:t>
            </a:r>
            <a:r>
              <a:rPr lang="en-US" sz="1200" b="1" dirty="0"/>
              <a:t> </a:t>
            </a:r>
            <a:r>
              <a:rPr lang="en-US" sz="1200" b="1" dirty="0" err="1"/>
              <a:t>kejadian</a:t>
            </a:r>
            <a:r>
              <a:rPr lang="en-US" sz="1200" b="1" dirty="0"/>
              <a:t> yang </a:t>
            </a:r>
            <a:r>
              <a:rPr lang="en-US" sz="1200" b="1" dirty="0" err="1"/>
              <a:t>dapat</a:t>
            </a:r>
            <a:r>
              <a:rPr lang="en-US" sz="1200" b="1" dirty="0"/>
              <a:t> </a:t>
            </a:r>
            <a:r>
              <a:rPr lang="en-US" sz="1200" b="1" dirty="0" err="1"/>
              <a:t>mempengaruhi</a:t>
            </a:r>
            <a:r>
              <a:rPr lang="en-US" sz="1200" b="1" dirty="0"/>
              <a:t> </a:t>
            </a:r>
            <a:r>
              <a:rPr lang="en-US" sz="1200" b="1" dirty="0" err="1"/>
              <a:t>perencanaan</a:t>
            </a:r>
            <a:r>
              <a:rPr lang="en-US" sz="1200" b="1" dirty="0"/>
              <a:t> </a:t>
            </a:r>
            <a:r>
              <a:rPr lang="en-US" sz="1200" b="1" dirty="0" err="1"/>
              <a:t>keuangan</a:t>
            </a:r>
            <a:r>
              <a:rPr lang="en-US" sz="1200" b="1" dirty="0"/>
              <a:t> </a:t>
            </a:r>
            <a:r>
              <a:rPr lang="en-US" sz="1200" b="1" dirty="0" err="1"/>
              <a:t>seseorang</a:t>
            </a:r>
            <a:r>
              <a:rPr lang="en-US" sz="1200" dirty="0"/>
              <a:t> :</a:t>
            </a:r>
            <a:endParaRPr lang="en-US" sz="1200" dirty="0"/>
          </a:p>
          <a:p>
            <a:pPr marL="171450" indent="-171450" fontAlgn="base">
              <a:buFont typeface="Arial" pitchFamily="34" charset="0"/>
              <a:buChar char="•"/>
            </a:pPr>
            <a:r>
              <a:rPr lang="en-US" sz="1200" dirty="0"/>
              <a:t>Status </a:t>
            </a:r>
            <a:r>
              <a:rPr lang="en-US" sz="1200" dirty="0" err="1"/>
              <a:t>perkawinannya</a:t>
            </a:r>
            <a:r>
              <a:rPr lang="en-US" sz="1200" dirty="0"/>
              <a:t> (</a:t>
            </a:r>
            <a:r>
              <a:rPr lang="en-US" sz="1200" dirty="0" err="1"/>
              <a:t>belum</a:t>
            </a:r>
            <a:r>
              <a:rPr lang="en-US" sz="1200" dirty="0"/>
              <a:t> </a:t>
            </a:r>
            <a:r>
              <a:rPr lang="en-US" sz="1200" dirty="0" err="1"/>
              <a:t>menikah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sudah</a:t>
            </a:r>
            <a:r>
              <a:rPr lang="en-US" sz="1200" dirty="0"/>
              <a:t> </a:t>
            </a:r>
            <a:r>
              <a:rPr lang="en-US" sz="1200" dirty="0" err="1" smtClean="0"/>
              <a:t>menikah</a:t>
            </a:r>
            <a:r>
              <a:rPr lang="en-US" sz="1200" dirty="0" smtClean="0"/>
              <a:t>)</a:t>
            </a:r>
          </a:p>
          <a:p>
            <a:pPr marL="171450" indent="-171450" fontAlgn="base">
              <a:buFont typeface="Arial" pitchFamily="34" charset="0"/>
              <a:buChar char="•"/>
            </a:pPr>
            <a:r>
              <a:rPr lang="en-US" sz="1200" dirty="0" err="1" smtClean="0"/>
              <a:t>Kondisi</a:t>
            </a:r>
            <a:r>
              <a:rPr lang="en-US" sz="1200" dirty="0" smtClean="0"/>
              <a:t> </a:t>
            </a:r>
            <a:r>
              <a:rPr lang="en-US" sz="1200" dirty="0" err="1"/>
              <a:t>pekerjaan</a:t>
            </a:r>
            <a:r>
              <a:rPr lang="en-US" sz="1200" dirty="0"/>
              <a:t> (</a:t>
            </a:r>
            <a:r>
              <a:rPr lang="en-US" sz="1200" dirty="0" err="1"/>
              <a:t>sudah</a:t>
            </a:r>
            <a:r>
              <a:rPr lang="en-US" sz="1200" dirty="0"/>
              <a:t> </a:t>
            </a:r>
            <a:r>
              <a:rPr lang="en-US" sz="1200" dirty="0" err="1"/>
              <a:t>memiliki</a:t>
            </a:r>
            <a:r>
              <a:rPr lang="en-US" sz="1200" dirty="0"/>
              <a:t> </a:t>
            </a:r>
            <a:r>
              <a:rPr lang="en-US" sz="1200" dirty="0" err="1"/>
              <a:t>pekerjaan</a:t>
            </a:r>
            <a:r>
              <a:rPr lang="en-US" sz="1200" dirty="0"/>
              <a:t> </a:t>
            </a:r>
            <a:r>
              <a:rPr lang="en-US" sz="1200" dirty="0" err="1"/>
              <a:t>tetap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 smtClean="0"/>
              <a:t>belum</a:t>
            </a:r>
            <a:r>
              <a:rPr lang="en-US" sz="1200" dirty="0" smtClean="0"/>
              <a:t>)</a:t>
            </a:r>
          </a:p>
          <a:p>
            <a:pPr marL="171450" indent="-171450" fontAlgn="base">
              <a:buFont typeface="Arial" pitchFamily="34" charset="0"/>
              <a:buChar char="•"/>
            </a:pPr>
            <a:r>
              <a:rPr lang="en-US" sz="1200" dirty="0" err="1" smtClean="0"/>
              <a:t>Usianya</a:t>
            </a:r>
            <a:r>
              <a:rPr lang="en-US" sz="1200" dirty="0" smtClean="0"/>
              <a:t> </a:t>
            </a:r>
            <a:r>
              <a:rPr lang="en-US" sz="1200" dirty="0"/>
              <a:t>(</a:t>
            </a:r>
            <a:r>
              <a:rPr lang="en-US" sz="1200" dirty="0" err="1"/>
              <a:t>umur</a:t>
            </a:r>
            <a:r>
              <a:rPr lang="en-US" sz="1200" dirty="0"/>
              <a:t> yang </a:t>
            </a:r>
            <a:r>
              <a:rPr lang="en-US" sz="1200" dirty="0" err="1"/>
              <a:t>semakin</a:t>
            </a:r>
            <a:r>
              <a:rPr lang="en-US" sz="1200" dirty="0"/>
              <a:t> </a:t>
            </a:r>
            <a:r>
              <a:rPr lang="en-US" sz="1200" dirty="0" err="1" smtClean="0"/>
              <a:t>bertambah</a:t>
            </a:r>
            <a:r>
              <a:rPr lang="en-US" sz="1200" dirty="0" smtClean="0"/>
              <a:t>)</a:t>
            </a:r>
          </a:p>
          <a:p>
            <a:pPr marL="171450" indent="-171450" fontAlgn="base">
              <a:buFont typeface="Arial" pitchFamily="34" charset="0"/>
              <a:buChar char="•"/>
            </a:pPr>
            <a:r>
              <a:rPr lang="en-US" sz="1200" dirty="0" err="1" smtClean="0"/>
              <a:t>Kondisi</a:t>
            </a:r>
            <a:r>
              <a:rPr lang="en-US" sz="1200" dirty="0" smtClean="0"/>
              <a:t> </a:t>
            </a:r>
            <a:r>
              <a:rPr lang="en-US" sz="1200" dirty="0" err="1"/>
              <a:t>keluarganya</a:t>
            </a:r>
            <a:r>
              <a:rPr lang="en-US" sz="1200" dirty="0"/>
              <a:t> (</a:t>
            </a:r>
            <a:r>
              <a:rPr lang="en-US" sz="1200" dirty="0" err="1"/>
              <a:t>jumlah</a:t>
            </a:r>
            <a:r>
              <a:rPr lang="en-US" sz="1200" dirty="0"/>
              <a:t> </a:t>
            </a:r>
            <a:r>
              <a:rPr lang="en-US" sz="1200" dirty="0" err="1"/>
              <a:t>anggota</a:t>
            </a:r>
            <a:r>
              <a:rPr lang="en-US" sz="1200" dirty="0"/>
              <a:t> </a:t>
            </a:r>
            <a:r>
              <a:rPr lang="en-US" sz="1200" dirty="0" err="1"/>
              <a:t>keluarga</a:t>
            </a:r>
            <a:r>
              <a:rPr lang="en-US" sz="1200" dirty="0"/>
              <a:t> yang </a:t>
            </a:r>
            <a:r>
              <a:rPr lang="en-US" sz="1200" dirty="0" err="1"/>
              <a:t>menjadi</a:t>
            </a:r>
            <a:r>
              <a:rPr lang="en-US" sz="1200" dirty="0"/>
              <a:t> </a:t>
            </a:r>
            <a:r>
              <a:rPr lang="en-US" sz="1200" dirty="0" err="1" smtClean="0"/>
              <a:t>tanggungan</a:t>
            </a:r>
            <a:r>
              <a:rPr lang="en-US" sz="1200" dirty="0" smtClean="0"/>
              <a:t>)</a:t>
            </a:r>
          </a:p>
          <a:p>
            <a:pPr marL="171450" indent="-171450" fontAlgn="base">
              <a:buFont typeface="Arial" pitchFamily="34" charset="0"/>
              <a:buChar char="•"/>
            </a:pPr>
            <a:r>
              <a:rPr lang="en-US" sz="1200" dirty="0" err="1" smtClean="0"/>
              <a:t>Kondisi</a:t>
            </a:r>
            <a:r>
              <a:rPr lang="en-US" sz="1200" dirty="0" smtClean="0"/>
              <a:t> </a:t>
            </a:r>
            <a:r>
              <a:rPr lang="en-US" sz="1200" dirty="0" err="1"/>
              <a:t>perekonomian</a:t>
            </a:r>
            <a:r>
              <a:rPr lang="en-US" sz="1200" dirty="0"/>
              <a:t> </a:t>
            </a:r>
            <a:r>
              <a:rPr lang="en-US" sz="1200" dirty="0" err="1"/>
              <a:t>nasional</a:t>
            </a:r>
            <a:r>
              <a:rPr lang="en-US" sz="1200" dirty="0"/>
              <a:t> (</a:t>
            </a:r>
            <a:r>
              <a:rPr lang="en-US" sz="1200" dirty="0" err="1"/>
              <a:t>kemudahan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mencari</a:t>
            </a:r>
            <a:r>
              <a:rPr lang="en-US" sz="1200" dirty="0"/>
              <a:t> </a:t>
            </a:r>
            <a:r>
              <a:rPr lang="en-US" sz="1200" dirty="0" err="1"/>
              <a:t>pekerjaan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 smtClean="0"/>
              <a:t>penghasilan</a:t>
            </a:r>
            <a:r>
              <a:rPr lang="en-US" sz="1200" dirty="0" smtClean="0"/>
              <a:t>)</a:t>
            </a:r>
          </a:p>
          <a:p>
            <a:pPr marL="171450" indent="-171450" fontAlgn="base">
              <a:buFont typeface="Arial" pitchFamily="34" charset="0"/>
              <a:buChar char="•"/>
            </a:pPr>
            <a:r>
              <a:rPr lang="en-US" sz="1200" dirty="0" smtClean="0"/>
              <a:t>Tingkat </a:t>
            </a:r>
            <a:r>
              <a:rPr lang="en-US" sz="1200" dirty="0" err="1"/>
              <a:t>pendidikannya</a:t>
            </a:r>
            <a:r>
              <a:rPr lang="en-US" sz="1200" dirty="0"/>
              <a:t> (</a:t>
            </a:r>
            <a:r>
              <a:rPr lang="en-US" sz="1200" dirty="0" err="1"/>
              <a:t>tingkat</a:t>
            </a:r>
            <a:r>
              <a:rPr lang="en-US" sz="1200" dirty="0"/>
              <a:t> </a:t>
            </a:r>
            <a:r>
              <a:rPr lang="en-US" sz="1200" dirty="0" err="1"/>
              <a:t>pendidikan</a:t>
            </a:r>
            <a:r>
              <a:rPr lang="en-US" sz="1200" dirty="0"/>
              <a:t> </a:t>
            </a:r>
            <a:r>
              <a:rPr lang="en-US" sz="1200" dirty="0" err="1"/>
              <a:t>mempengaruhi</a:t>
            </a:r>
            <a:r>
              <a:rPr lang="en-US" sz="1200" dirty="0"/>
              <a:t> </a:t>
            </a:r>
            <a:r>
              <a:rPr lang="en-US" sz="1200" dirty="0" err="1"/>
              <a:t>penghasilan</a:t>
            </a:r>
            <a:r>
              <a:rPr lang="en-US" sz="1200" dirty="0" smtClean="0"/>
              <a:t>),</a:t>
            </a:r>
          </a:p>
          <a:p>
            <a:pPr marL="171450" indent="-171450" fontAlgn="base">
              <a:buFont typeface="Arial" pitchFamily="34" charset="0"/>
              <a:buChar char="•"/>
            </a:pPr>
            <a:r>
              <a:rPr lang="en-US" sz="1200" dirty="0" err="1" smtClean="0"/>
              <a:t>Kondisi</a:t>
            </a:r>
            <a:r>
              <a:rPr lang="en-US" sz="1200" dirty="0" smtClean="0"/>
              <a:t> </a:t>
            </a:r>
            <a:r>
              <a:rPr lang="en-US" sz="1200" dirty="0" err="1"/>
              <a:t>kesehatannya</a:t>
            </a:r>
            <a:r>
              <a:rPr lang="en-US" sz="1200" dirty="0"/>
              <a:t> (</a:t>
            </a:r>
            <a:r>
              <a:rPr lang="en-US" sz="1200" dirty="0" err="1"/>
              <a:t>mempengaruhi</a:t>
            </a:r>
            <a:r>
              <a:rPr lang="en-US" sz="1200" dirty="0"/>
              <a:t>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kelangsungan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pendapatan</a:t>
            </a:r>
            <a:r>
              <a:rPr lang="en-US" sz="1200" dirty="0" smtClean="0"/>
              <a:t>).</a:t>
            </a:r>
          </a:p>
          <a:p>
            <a:pPr marL="171450" indent="-171450" fontAlgn="base">
              <a:buFont typeface="Arial" pitchFamily="34" charset="0"/>
              <a:buChar char="•"/>
            </a:pPr>
            <a:endParaRPr lang="en-US" sz="1200" dirty="0" smtClean="0"/>
          </a:p>
          <a:p>
            <a:pPr fontAlgn="base"/>
            <a:r>
              <a:rPr lang="en-US" sz="1200" b="1" dirty="0" err="1"/>
              <a:t>Perubahan</a:t>
            </a:r>
            <a:r>
              <a:rPr lang="en-US" sz="1200" b="1" dirty="0"/>
              <a:t> </a:t>
            </a:r>
            <a:r>
              <a:rPr lang="en-US" sz="1200" b="1" dirty="0" err="1"/>
              <a:t>pada</a:t>
            </a:r>
            <a:r>
              <a:rPr lang="en-US" sz="1200" b="1" dirty="0"/>
              <a:t> </a:t>
            </a:r>
            <a:r>
              <a:rPr lang="en-US" sz="1200" b="1" dirty="0" err="1"/>
              <a:t>salah</a:t>
            </a:r>
            <a:r>
              <a:rPr lang="en-US" sz="1200" b="1" dirty="0"/>
              <a:t> </a:t>
            </a:r>
            <a:r>
              <a:rPr lang="en-US" sz="1200" b="1" dirty="0" err="1"/>
              <a:t>satu</a:t>
            </a:r>
            <a:r>
              <a:rPr lang="en-US" sz="1200" b="1" dirty="0"/>
              <a:t> </a:t>
            </a:r>
            <a:r>
              <a:rPr lang="en-US" sz="1200" b="1" dirty="0" err="1"/>
              <a:t>atau</a:t>
            </a:r>
            <a:r>
              <a:rPr lang="en-US" sz="1200" b="1" dirty="0"/>
              <a:t> </a:t>
            </a:r>
            <a:r>
              <a:rPr lang="en-US" sz="1200" b="1" dirty="0" err="1"/>
              <a:t>beberapa</a:t>
            </a:r>
            <a:r>
              <a:rPr lang="en-US" sz="1200" b="1" dirty="0"/>
              <a:t> </a:t>
            </a:r>
            <a:r>
              <a:rPr lang="en-US" sz="1200" b="1" dirty="0" err="1"/>
              <a:t>kondisi</a:t>
            </a:r>
            <a:r>
              <a:rPr lang="en-US" sz="1200" b="1" dirty="0"/>
              <a:t> di </a:t>
            </a:r>
            <a:r>
              <a:rPr lang="en-US" sz="1200" b="1" dirty="0" err="1"/>
              <a:t>atas</a:t>
            </a:r>
            <a:r>
              <a:rPr lang="en-US" sz="1200" b="1" dirty="0"/>
              <a:t> </a:t>
            </a:r>
            <a:r>
              <a:rPr lang="en-US" sz="1200" b="1" dirty="0" err="1"/>
              <a:t>dapat</a:t>
            </a:r>
            <a:r>
              <a:rPr lang="en-US" sz="1200" b="1" dirty="0"/>
              <a:t> </a:t>
            </a:r>
            <a:r>
              <a:rPr lang="en-US" sz="1200" b="1" dirty="0" err="1"/>
              <a:t>mempengaruhi</a:t>
            </a:r>
            <a:r>
              <a:rPr lang="en-US" sz="1200" b="1" dirty="0"/>
              <a:t> </a:t>
            </a:r>
            <a:r>
              <a:rPr lang="en-US" sz="1200" b="1" dirty="0" err="1"/>
              <a:t>perencanaan</a:t>
            </a:r>
            <a:r>
              <a:rPr lang="en-US" sz="1200" b="1" dirty="0"/>
              <a:t> </a:t>
            </a:r>
            <a:r>
              <a:rPr lang="en-US" sz="1200" b="1" dirty="0" err="1"/>
              <a:t>keuangan</a:t>
            </a:r>
            <a:r>
              <a:rPr lang="en-US" sz="1200" b="1" dirty="0"/>
              <a:t> yang </a:t>
            </a:r>
            <a:r>
              <a:rPr lang="en-US" sz="1200" b="1" dirty="0" err="1"/>
              <a:t>sudah</a:t>
            </a:r>
            <a:r>
              <a:rPr lang="en-US" sz="1200" b="1" dirty="0"/>
              <a:t> </a:t>
            </a:r>
            <a:r>
              <a:rPr lang="en-US" sz="1200" b="1" dirty="0" err="1"/>
              <a:t>dibuat</a:t>
            </a:r>
            <a:r>
              <a:rPr lang="en-US" sz="1200" b="1" dirty="0"/>
              <a:t> </a:t>
            </a:r>
            <a:r>
              <a:rPr lang="en-US" sz="1200" b="1" dirty="0" err="1"/>
              <a:t>seseorang</a:t>
            </a:r>
            <a:r>
              <a:rPr lang="en-US" sz="1200" b="1" dirty="0"/>
              <a:t> </a:t>
            </a:r>
            <a:r>
              <a:rPr lang="en-US" sz="1200" b="1" dirty="0" err="1"/>
              <a:t>atau</a:t>
            </a:r>
            <a:r>
              <a:rPr lang="en-US" sz="1200" b="1" dirty="0"/>
              <a:t> </a:t>
            </a:r>
            <a:r>
              <a:rPr lang="en-US" sz="1200" b="1" dirty="0" err="1"/>
              <a:t>keluarga</a:t>
            </a:r>
            <a:r>
              <a:rPr lang="en-US" sz="1200" b="1" dirty="0"/>
              <a:t>. </a:t>
            </a:r>
            <a:r>
              <a:rPr lang="en-US" sz="1200" b="1" dirty="0" err="1"/>
              <a:t>Sehingga</a:t>
            </a:r>
            <a:r>
              <a:rPr lang="en-US" sz="1200" b="1" dirty="0"/>
              <a:t> </a:t>
            </a:r>
            <a:r>
              <a:rPr lang="en-US" sz="1200" b="1" dirty="0" err="1"/>
              <a:t>seringkali</a:t>
            </a:r>
            <a:r>
              <a:rPr lang="en-US" sz="1200" b="1" dirty="0"/>
              <a:t> </a:t>
            </a:r>
            <a:r>
              <a:rPr lang="en-US" sz="1200" b="1" dirty="0" err="1"/>
              <a:t>perencanaan</a:t>
            </a:r>
            <a:r>
              <a:rPr lang="en-US" sz="1200" b="1" dirty="0"/>
              <a:t> </a:t>
            </a:r>
            <a:r>
              <a:rPr lang="en-US" sz="1200" b="1" dirty="0" err="1"/>
              <a:t>keuangan</a:t>
            </a:r>
            <a:r>
              <a:rPr lang="en-US" sz="1200" b="1" dirty="0"/>
              <a:t> </a:t>
            </a:r>
            <a:r>
              <a:rPr lang="en-US" sz="1200" b="1" dirty="0" err="1"/>
              <a:t>seseorang</a:t>
            </a:r>
            <a:r>
              <a:rPr lang="en-US" sz="1200" b="1" dirty="0"/>
              <a:t> </a:t>
            </a:r>
            <a:r>
              <a:rPr lang="en-US" sz="1200" b="1" dirty="0" err="1"/>
              <a:t>harus</a:t>
            </a:r>
            <a:r>
              <a:rPr lang="en-US" sz="1200" b="1" dirty="0"/>
              <a:t> </a:t>
            </a:r>
            <a:r>
              <a:rPr lang="en-US" sz="1200" b="1" dirty="0" err="1"/>
              <a:t>disusun</a:t>
            </a:r>
            <a:r>
              <a:rPr lang="en-US" sz="1200" b="1" dirty="0"/>
              <a:t> </a:t>
            </a:r>
            <a:r>
              <a:rPr lang="en-US" sz="1200" b="1" dirty="0" err="1"/>
              <a:t>kembali</a:t>
            </a:r>
            <a:r>
              <a:rPr lang="en-US" sz="1200" b="1" dirty="0"/>
              <a:t> (</a:t>
            </a:r>
            <a:r>
              <a:rPr lang="en-US" sz="1200" b="1" dirty="0" err="1"/>
              <a:t>bersifat</a:t>
            </a:r>
            <a:r>
              <a:rPr lang="en-US" sz="1200" b="1" dirty="0"/>
              <a:t> </a:t>
            </a:r>
            <a:r>
              <a:rPr lang="en-US" sz="1200" b="1" dirty="0" err="1"/>
              <a:t>dinamis</a:t>
            </a:r>
            <a:r>
              <a:rPr lang="en-US" sz="1200" b="1" dirty="0"/>
              <a:t>).</a:t>
            </a:r>
            <a:endParaRPr lang="en-US" sz="1200" b="1" dirty="0"/>
          </a:p>
          <a:p>
            <a:pPr fontAlgn="base"/>
            <a:endParaRPr lang="en-US" sz="1200" dirty="0"/>
          </a:p>
          <a:p>
            <a:endParaRPr lang="en-US" sz="1200" dirty="0">
              <a:effectLst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altLang="ko-KR" dirty="0" err="1" smtClean="0"/>
              <a:t>Rencana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Keuangan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4103"/>
            <a:ext cx="677380" cy="473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887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915566"/>
            <a:ext cx="8496944" cy="460648"/>
          </a:xfrm>
        </p:spPr>
        <p:txBody>
          <a:bodyPr/>
          <a:lstStyle/>
          <a:p>
            <a:r>
              <a:rPr lang="en-ID" b="1" dirty="0" smtClean="0"/>
              <a:t>Cara </a:t>
            </a:r>
            <a:r>
              <a:rPr lang="en-ID" b="1" dirty="0" err="1"/>
              <a:t>M</a:t>
            </a:r>
            <a:r>
              <a:rPr lang="en-ID" b="1" dirty="0" err="1" smtClean="0"/>
              <a:t>erencanakan</a:t>
            </a:r>
            <a:r>
              <a:rPr lang="en-ID" b="1" dirty="0" smtClean="0"/>
              <a:t> </a:t>
            </a:r>
            <a:r>
              <a:rPr lang="en-ID" b="1" dirty="0" err="1" smtClean="0"/>
              <a:t>Keuangan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0" y="1419622"/>
            <a:ext cx="8928992" cy="3723878"/>
          </a:xfrm>
        </p:spPr>
        <p:txBody>
          <a:bodyPr/>
          <a:lstStyle/>
          <a:p>
            <a:r>
              <a:rPr lang="en-US" sz="1200" b="1" dirty="0" err="1"/>
              <a:t>Anda</a:t>
            </a:r>
            <a:r>
              <a:rPr lang="en-US" sz="1200" b="1" dirty="0"/>
              <a:t> </a:t>
            </a:r>
            <a:r>
              <a:rPr lang="en-US" sz="1200" b="1" dirty="0" err="1"/>
              <a:t>dapat</a:t>
            </a:r>
            <a:r>
              <a:rPr lang="en-US" sz="1200" b="1" dirty="0"/>
              <a:t> </a:t>
            </a:r>
            <a:r>
              <a:rPr lang="en-US" sz="1200" b="1" dirty="0" err="1"/>
              <a:t>menyusun</a:t>
            </a:r>
            <a:r>
              <a:rPr lang="en-US" sz="1200" b="1" dirty="0"/>
              <a:t> </a:t>
            </a:r>
            <a:r>
              <a:rPr lang="en-US" sz="1200" b="1" dirty="0" err="1"/>
              <a:t>perencanaan</a:t>
            </a:r>
            <a:r>
              <a:rPr lang="en-US" sz="1200" b="1" dirty="0"/>
              <a:t> </a:t>
            </a:r>
            <a:r>
              <a:rPr lang="en-US" sz="1200" b="1" dirty="0" err="1"/>
              <a:t>keuangan</a:t>
            </a:r>
            <a:r>
              <a:rPr lang="en-US" sz="1200" b="1" dirty="0"/>
              <a:t> </a:t>
            </a:r>
            <a:r>
              <a:rPr lang="en-US" sz="1200" b="1" dirty="0" err="1"/>
              <a:t>sendiri</a:t>
            </a:r>
            <a:r>
              <a:rPr lang="en-US" sz="1200" b="1" dirty="0"/>
              <a:t> </a:t>
            </a:r>
            <a:r>
              <a:rPr lang="en-US" sz="1200" b="1" dirty="0" err="1"/>
              <a:t>melalui</a:t>
            </a:r>
            <a:r>
              <a:rPr lang="en-US" sz="1200" b="1" dirty="0"/>
              <a:t> 5 (lima) </a:t>
            </a:r>
            <a:r>
              <a:rPr lang="en-US" sz="1200" b="1" dirty="0" err="1"/>
              <a:t>langkah</a:t>
            </a:r>
            <a:r>
              <a:rPr lang="en-US" sz="1200" b="1" dirty="0"/>
              <a:t> </a:t>
            </a:r>
            <a:r>
              <a:rPr lang="en-US" sz="1200" b="1" dirty="0" err="1"/>
              <a:t>berikut</a:t>
            </a:r>
            <a:r>
              <a:rPr lang="en-US" sz="1200" b="1" dirty="0"/>
              <a:t> </a:t>
            </a:r>
            <a:r>
              <a:rPr lang="en-US" sz="1200" b="1" dirty="0" err="1"/>
              <a:t>ini</a:t>
            </a:r>
            <a:r>
              <a:rPr lang="en-US" sz="1200" b="1" dirty="0"/>
              <a:t>:</a:t>
            </a:r>
            <a:endParaRPr lang="en-US" sz="1200" b="1" dirty="0"/>
          </a:p>
          <a:p>
            <a:endParaRPr lang="en-US" sz="1200" dirty="0">
              <a:effectLst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altLang="ko-KR" dirty="0" err="1" smtClean="0"/>
              <a:t>Rencana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Keuangan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4103"/>
            <a:ext cx="677380" cy="473405"/>
          </a:xfrm>
          <a:prstGeom prst="rect">
            <a:avLst/>
          </a:prstGeom>
        </p:spPr>
      </p:pic>
      <p:pic>
        <p:nvPicPr>
          <p:cNvPr id="1026" name="Picture 2" descr="C:\Users\Saputrad22\Downloads\gamba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07654"/>
            <a:ext cx="2664296" cy="2730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13745" y="1710333"/>
            <a:ext cx="633670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000" dirty="0" err="1"/>
              <a:t>Mengevaluasi</a:t>
            </a:r>
            <a:r>
              <a:rPr lang="en-US" sz="1000" dirty="0"/>
              <a:t> </a:t>
            </a:r>
            <a:r>
              <a:rPr lang="en-US" sz="1000" dirty="0" err="1"/>
              <a:t>kondisi</a:t>
            </a:r>
            <a:r>
              <a:rPr lang="en-US" sz="1000" dirty="0"/>
              <a:t> </a:t>
            </a:r>
            <a:r>
              <a:rPr lang="en-US" sz="1000" dirty="0" err="1"/>
              <a:t>keuangan</a:t>
            </a:r>
            <a:r>
              <a:rPr lang="en-US" sz="1000" dirty="0"/>
              <a:t> </a:t>
            </a:r>
            <a:r>
              <a:rPr lang="en-US" sz="1000" dirty="0" err="1"/>
              <a:t>Anda</a:t>
            </a:r>
            <a:r>
              <a:rPr lang="en-US" sz="1000" dirty="0"/>
              <a:t> </a:t>
            </a:r>
            <a:r>
              <a:rPr lang="en-US" sz="1000" dirty="0" err="1"/>
              <a:t>saat</a:t>
            </a:r>
            <a:r>
              <a:rPr lang="en-US" sz="1000" dirty="0"/>
              <a:t> </a:t>
            </a:r>
            <a:r>
              <a:rPr lang="en-US" sz="1000" dirty="0" err="1" smtClean="0"/>
              <a:t>ini</a:t>
            </a:r>
            <a:r>
              <a:rPr lang="en-US" sz="1000" dirty="0" smtClean="0"/>
              <a:t> </a:t>
            </a:r>
            <a:r>
              <a:rPr lang="en-US" sz="1000" dirty="0" err="1" smtClean="0"/>
              <a:t>Melakukan</a:t>
            </a:r>
            <a:r>
              <a:rPr lang="en-US" sz="1000" dirty="0" smtClean="0"/>
              <a:t> </a:t>
            </a:r>
            <a:r>
              <a:rPr lang="en-US" sz="1000" dirty="0" err="1"/>
              <a:t>analisis</a:t>
            </a:r>
            <a:r>
              <a:rPr lang="en-US" sz="1000" dirty="0"/>
              <a:t> </a:t>
            </a:r>
            <a:r>
              <a:rPr lang="en-US" sz="1000" dirty="0" err="1"/>
              <a:t>dengan</a:t>
            </a:r>
            <a:r>
              <a:rPr lang="en-US" sz="1000" dirty="0"/>
              <a:t> </a:t>
            </a:r>
            <a:r>
              <a:rPr lang="en-US" sz="1000" dirty="0" err="1"/>
              <a:t>memperhatikan</a:t>
            </a:r>
            <a:r>
              <a:rPr lang="en-US" sz="1000" dirty="0"/>
              <a:t> </a:t>
            </a:r>
            <a:r>
              <a:rPr lang="en-US" sz="1000" dirty="0" smtClean="0"/>
              <a:t>   </a:t>
            </a:r>
            <a:r>
              <a:rPr lang="en-US" sz="1000" dirty="0" err="1" smtClean="0"/>
              <a:t>kondisi</a:t>
            </a:r>
            <a:r>
              <a:rPr lang="en-US" sz="1000" dirty="0" smtClean="0"/>
              <a:t> </a:t>
            </a:r>
            <a:r>
              <a:rPr lang="en-US" sz="1000" dirty="0" err="1"/>
              <a:t>terkini</a:t>
            </a:r>
            <a:r>
              <a:rPr lang="en-US" sz="1000" dirty="0"/>
              <a:t>, </a:t>
            </a:r>
            <a:r>
              <a:rPr lang="en-US" sz="1000" dirty="0" err="1"/>
              <a:t>seperti</a:t>
            </a:r>
            <a:r>
              <a:rPr lang="en-US" sz="1000" dirty="0"/>
              <a:t> status </a:t>
            </a:r>
            <a:r>
              <a:rPr lang="en-US" sz="1000" dirty="0" err="1"/>
              <a:t>perkawinan</a:t>
            </a:r>
            <a:r>
              <a:rPr lang="en-US" sz="1000" dirty="0"/>
              <a:t>, </a:t>
            </a:r>
            <a:r>
              <a:rPr lang="en-US" sz="1000" dirty="0" err="1"/>
              <a:t>jumlah</a:t>
            </a:r>
            <a:r>
              <a:rPr lang="en-US" sz="1000" dirty="0"/>
              <a:t> </a:t>
            </a:r>
            <a:r>
              <a:rPr lang="en-US" sz="1000" dirty="0" err="1"/>
              <a:t>anggota</a:t>
            </a:r>
            <a:r>
              <a:rPr lang="en-US" sz="1000" dirty="0"/>
              <a:t> </a:t>
            </a:r>
            <a:r>
              <a:rPr lang="en-US" sz="1000" dirty="0" err="1"/>
              <a:t>keluarga</a:t>
            </a:r>
            <a:r>
              <a:rPr lang="en-US" sz="1000" dirty="0"/>
              <a:t>, </a:t>
            </a:r>
            <a:r>
              <a:rPr lang="en-US" sz="1000" dirty="0" err="1"/>
              <a:t>kondisi</a:t>
            </a:r>
            <a:r>
              <a:rPr lang="en-US" sz="1000" dirty="0"/>
              <a:t> </a:t>
            </a:r>
            <a:r>
              <a:rPr lang="en-US" sz="1000" dirty="0" err="1"/>
              <a:t>pekerjaan</a:t>
            </a:r>
            <a:r>
              <a:rPr lang="en-US" sz="1000" dirty="0"/>
              <a:t>, </a:t>
            </a:r>
            <a:r>
              <a:rPr lang="en-US" sz="1000" dirty="0" err="1"/>
              <a:t>usia</a:t>
            </a:r>
            <a:r>
              <a:rPr lang="en-US" sz="1000" dirty="0"/>
              <a:t>, </a:t>
            </a:r>
            <a:r>
              <a:rPr lang="en-US" sz="1000" dirty="0" err="1"/>
              <a:t>kondisi</a:t>
            </a:r>
            <a:r>
              <a:rPr lang="en-US" sz="1000" dirty="0"/>
              <a:t> </a:t>
            </a:r>
            <a:r>
              <a:rPr lang="en-US" sz="1000" dirty="0" err="1"/>
              <a:t>kesehatan</a:t>
            </a:r>
            <a:r>
              <a:rPr lang="en-US" sz="1000" dirty="0"/>
              <a:t>, </a:t>
            </a:r>
            <a:r>
              <a:rPr lang="en-US" sz="1000" dirty="0" err="1"/>
              <a:t>dan</a:t>
            </a:r>
            <a:r>
              <a:rPr lang="en-US" sz="1000" dirty="0"/>
              <a:t> </a:t>
            </a:r>
            <a:r>
              <a:rPr lang="en-US" sz="1000" dirty="0" smtClean="0"/>
              <a:t>lain-</a:t>
            </a:r>
            <a:r>
              <a:rPr lang="en-US" sz="1000" dirty="0" err="1" smtClean="0"/>
              <a:t>lainnya</a:t>
            </a:r>
            <a:r>
              <a:rPr lang="en-US" sz="1000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 err="1" smtClean="0"/>
              <a:t>Menyusun</a:t>
            </a:r>
            <a:r>
              <a:rPr lang="en-US" sz="1000" dirty="0" smtClean="0"/>
              <a:t> </a:t>
            </a:r>
            <a:r>
              <a:rPr lang="en-US" sz="1000" dirty="0" err="1"/>
              <a:t>tujuan-tujuan</a:t>
            </a:r>
            <a:r>
              <a:rPr lang="en-US" sz="1000" dirty="0"/>
              <a:t> </a:t>
            </a:r>
            <a:r>
              <a:rPr lang="en-US" sz="1000" dirty="0" err="1"/>
              <a:t>keuangan</a:t>
            </a:r>
            <a:r>
              <a:rPr lang="en-US" sz="1000" dirty="0"/>
              <a:t> </a:t>
            </a:r>
            <a:r>
              <a:rPr lang="en-US" sz="1000" dirty="0" err="1" smtClean="0"/>
              <a:t>Anda</a:t>
            </a:r>
            <a:r>
              <a:rPr lang="en-US" sz="1000" dirty="0" smtClean="0"/>
              <a:t> </a:t>
            </a:r>
            <a:r>
              <a:rPr lang="en-US" sz="1000" dirty="0" err="1" smtClean="0"/>
              <a:t>Disusun</a:t>
            </a:r>
            <a:r>
              <a:rPr lang="en-US" sz="1000" dirty="0" smtClean="0"/>
              <a:t> </a:t>
            </a:r>
            <a:r>
              <a:rPr lang="en-US" sz="1000" dirty="0" err="1"/>
              <a:t>tujuan-tujuan</a:t>
            </a:r>
            <a:r>
              <a:rPr lang="en-US" sz="1000" dirty="0"/>
              <a:t> yang </a:t>
            </a:r>
            <a:r>
              <a:rPr lang="en-US" sz="1000" dirty="0" err="1"/>
              <a:t>ingin</a:t>
            </a:r>
            <a:r>
              <a:rPr lang="en-US" sz="1000" dirty="0"/>
              <a:t> </a:t>
            </a:r>
            <a:r>
              <a:rPr lang="en-US" sz="1000" dirty="0" err="1"/>
              <a:t>dicapai</a:t>
            </a:r>
            <a:r>
              <a:rPr lang="en-US" sz="1000" dirty="0"/>
              <a:t>, </a:t>
            </a:r>
            <a:r>
              <a:rPr lang="en-US" sz="1000" dirty="0" err="1"/>
              <a:t>baik</a:t>
            </a:r>
            <a:r>
              <a:rPr lang="en-US" sz="1000" dirty="0"/>
              <a:t> </a:t>
            </a:r>
            <a:r>
              <a:rPr lang="en-US" sz="1000" dirty="0" err="1"/>
              <a:t>dalam</a:t>
            </a:r>
            <a:r>
              <a:rPr lang="en-US" sz="1000" dirty="0"/>
              <a:t> </a:t>
            </a:r>
            <a:r>
              <a:rPr lang="en-US" sz="1000" dirty="0" err="1"/>
              <a:t>jangka</a:t>
            </a:r>
            <a:r>
              <a:rPr lang="en-US" sz="1000" dirty="0"/>
              <a:t> </a:t>
            </a:r>
            <a:r>
              <a:rPr lang="en-US" sz="1000" dirty="0" err="1"/>
              <a:t>panjang</a:t>
            </a:r>
            <a:r>
              <a:rPr lang="en-US" sz="1000" dirty="0"/>
              <a:t> </a:t>
            </a:r>
            <a:r>
              <a:rPr lang="en-US" sz="1000" dirty="0" err="1"/>
              <a:t>maupun</a:t>
            </a:r>
            <a:r>
              <a:rPr lang="en-US" sz="1000" dirty="0"/>
              <a:t> </a:t>
            </a:r>
            <a:r>
              <a:rPr lang="en-US" sz="1000" dirty="0" err="1"/>
              <a:t>jangka</a:t>
            </a:r>
            <a:r>
              <a:rPr lang="en-US" sz="1000" dirty="0"/>
              <a:t> </a:t>
            </a:r>
            <a:r>
              <a:rPr lang="en-US" sz="1000" dirty="0" err="1"/>
              <a:t>pendek</a:t>
            </a:r>
            <a:r>
              <a:rPr lang="en-US" sz="1000" dirty="0"/>
              <a:t>, </a:t>
            </a:r>
            <a:r>
              <a:rPr lang="en-US" sz="1000" dirty="0" err="1"/>
              <a:t>seperti</a:t>
            </a:r>
            <a:r>
              <a:rPr lang="en-US" sz="1000" dirty="0"/>
              <a:t> </a:t>
            </a:r>
            <a:r>
              <a:rPr lang="en-US" sz="1000" dirty="0" smtClean="0"/>
              <a:t>:</a:t>
            </a:r>
          </a:p>
          <a:p>
            <a:pPr marL="628650" lvl="1" indent="-171450" fontAlgn="base">
              <a:buFont typeface="Arial" pitchFamily="34" charset="0"/>
              <a:buChar char="•"/>
            </a:pPr>
            <a:r>
              <a:rPr lang="en-US" sz="1000" dirty="0" err="1"/>
              <a:t>Memiliki</a:t>
            </a:r>
            <a:r>
              <a:rPr lang="en-US" sz="1000" dirty="0"/>
              <a:t> </a:t>
            </a:r>
            <a:r>
              <a:rPr lang="en-US" sz="1000" dirty="0" err="1"/>
              <a:t>tabungan</a:t>
            </a:r>
            <a:r>
              <a:rPr lang="en-US" sz="1000" dirty="0"/>
              <a:t> di bank </a:t>
            </a:r>
            <a:r>
              <a:rPr lang="en-US" sz="1000" dirty="0" err="1"/>
              <a:t>sebanyak</a:t>
            </a:r>
            <a:r>
              <a:rPr lang="en-US" sz="1000" dirty="0"/>
              <a:t> 20 </a:t>
            </a:r>
            <a:r>
              <a:rPr lang="en-US" sz="1000" dirty="0" err="1"/>
              <a:t>juta</a:t>
            </a:r>
            <a:r>
              <a:rPr lang="en-US" sz="1000" dirty="0"/>
              <a:t> </a:t>
            </a:r>
            <a:r>
              <a:rPr lang="en-US" sz="1000" dirty="0" err="1"/>
              <a:t>pada</a:t>
            </a:r>
            <a:r>
              <a:rPr lang="en-US" sz="1000" dirty="0"/>
              <a:t> 2 </a:t>
            </a:r>
            <a:r>
              <a:rPr lang="en-US" sz="1000" dirty="0" err="1"/>
              <a:t>tahun</a:t>
            </a:r>
            <a:r>
              <a:rPr lang="en-US" sz="1000" dirty="0"/>
              <a:t> </a:t>
            </a:r>
            <a:r>
              <a:rPr lang="en-US" sz="1000" dirty="0" err="1"/>
              <a:t>ke</a:t>
            </a:r>
            <a:r>
              <a:rPr lang="en-US" sz="1000" dirty="0"/>
              <a:t> </a:t>
            </a:r>
            <a:r>
              <a:rPr lang="en-US" sz="1000" dirty="0" err="1"/>
              <a:t>depan</a:t>
            </a:r>
            <a:r>
              <a:rPr lang="en-US" sz="1000" dirty="0"/>
              <a:t>,</a:t>
            </a:r>
          </a:p>
          <a:p>
            <a:pPr marL="628650" lvl="1" indent="-171450" fontAlgn="base">
              <a:buFont typeface="Arial" pitchFamily="34" charset="0"/>
              <a:buChar char="•"/>
            </a:pPr>
            <a:r>
              <a:rPr lang="en-US" sz="1000" dirty="0" err="1"/>
              <a:t>Ingin</a:t>
            </a:r>
            <a:r>
              <a:rPr lang="en-US" sz="1000" dirty="0"/>
              <a:t> </a:t>
            </a:r>
            <a:r>
              <a:rPr lang="en-US" sz="1000" dirty="0" err="1"/>
              <a:t>memiliki</a:t>
            </a:r>
            <a:r>
              <a:rPr lang="en-US" sz="1000" dirty="0"/>
              <a:t> </a:t>
            </a:r>
            <a:r>
              <a:rPr lang="en-US" sz="1000" dirty="0" err="1"/>
              <a:t>rumah</a:t>
            </a:r>
            <a:r>
              <a:rPr lang="en-US" sz="1000" dirty="0"/>
              <a:t> </a:t>
            </a:r>
            <a:r>
              <a:rPr lang="en-US" sz="1000" dirty="0" err="1"/>
              <a:t>sendiri</a:t>
            </a:r>
            <a:r>
              <a:rPr lang="en-US" sz="1000" dirty="0"/>
              <a:t> </a:t>
            </a:r>
            <a:r>
              <a:rPr lang="en-US" sz="1000" dirty="0" err="1"/>
              <a:t>pada</a:t>
            </a:r>
            <a:r>
              <a:rPr lang="en-US" sz="1000" dirty="0"/>
              <a:t> 10 </a:t>
            </a:r>
            <a:r>
              <a:rPr lang="en-US" sz="1000" dirty="0" err="1"/>
              <a:t>tahun</a:t>
            </a:r>
            <a:r>
              <a:rPr lang="en-US" sz="1000" dirty="0"/>
              <a:t> </a:t>
            </a:r>
            <a:r>
              <a:rPr lang="en-US" sz="1000" dirty="0" err="1"/>
              <a:t>ke</a:t>
            </a:r>
            <a:r>
              <a:rPr lang="en-US" sz="1000" dirty="0"/>
              <a:t> </a:t>
            </a:r>
            <a:r>
              <a:rPr lang="en-US" sz="1000" dirty="0" err="1"/>
              <a:t>depan</a:t>
            </a:r>
            <a:r>
              <a:rPr lang="en-US" sz="1000" dirty="0"/>
              <a:t>,</a:t>
            </a:r>
          </a:p>
          <a:p>
            <a:pPr marL="628650" lvl="1" indent="-171450" fontAlgn="base">
              <a:buFont typeface="Arial" pitchFamily="34" charset="0"/>
              <a:buChar char="•"/>
            </a:pPr>
            <a:r>
              <a:rPr lang="en-US" sz="1000" dirty="0" err="1"/>
              <a:t>Memiliki</a:t>
            </a:r>
            <a:r>
              <a:rPr lang="en-US" sz="1000" dirty="0"/>
              <a:t> </a:t>
            </a:r>
            <a:r>
              <a:rPr lang="en-US" sz="1000" dirty="0" err="1"/>
              <a:t>mobil</a:t>
            </a:r>
            <a:r>
              <a:rPr lang="en-US" sz="1000" dirty="0"/>
              <a:t> </a:t>
            </a:r>
            <a:r>
              <a:rPr lang="en-US" sz="1000" dirty="0" err="1"/>
              <a:t>pribadi</a:t>
            </a:r>
            <a:r>
              <a:rPr lang="en-US" sz="1000" dirty="0"/>
              <a:t> 3 </a:t>
            </a:r>
            <a:r>
              <a:rPr lang="en-US" sz="1000" dirty="0" err="1"/>
              <a:t>tahun</a:t>
            </a:r>
            <a:r>
              <a:rPr lang="en-US" sz="1000" dirty="0"/>
              <a:t> </a:t>
            </a:r>
            <a:r>
              <a:rPr lang="en-US" sz="1000" dirty="0" err="1"/>
              <a:t>ke</a:t>
            </a:r>
            <a:r>
              <a:rPr lang="en-US" sz="1000" dirty="0"/>
              <a:t> </a:t>
            </a:r>
            <a:r>
              <a:rPr lang="en-US" sz="1000" dirty="0" err="1"/>
              <a:t>depan</a:t>
            </a:r>
            <a:r>
              <a:rPr lang="en-US" sz="1000" dirty="0"/>
              <a:t>,</a:t>
            </a:r>
          </a:p>
          <a:p>
            <a:pPr marL="628650" lvl="1" indent="-171450" fontAlgn="base">
              <a:buFont typeface="Arial" pitchFamily="34" charset="0"/>
              <a:buChar char="•"/>
            </a:pPr>
            <a:r>
              <a:rPr lang="en-US" sz="1000" dirty="0" err="1"/>
              <a:t>Menunaikan</a:t>
            </a:r>
            <a:r>
              <a:rPr lang="en-US" sz="1000" dirty="0"/>
              <a:t> </a:t>
            </a:r>
            <a:r>
              <a:rPr lang="en-US" sz="1000" dirty="0" err="1"/>
              <a:t>ibadah</a:t>
            </a:r>
            <a:r>
              <a:rPr lang="en-US" sz="1000" dirty="0"/>
              <a:t> haji 15 </a:t>
            </a:r>
            <a:r>
              <a:rPr lang="en-US" sz="1000" dirty="0" err="1"/>
              <a:t>tahun</a:t>
            </a:r>
            <a:r>
              <a:rPr lang="en-US" sz="1000" dirty="0"/>
              <a:t> </a:t>
            </a:r>
            <a:r>
              <a:rPr lang="en-US" sz="1000" dirty="0" err="1"/>
              <a:t>ke</a:t>
            </a:r>
            <a:r>
              <a:rPr lang="en-US" sz="1000" dirty="0"/>
              <a:t> </a:t>
            </a:r>
            <a:r>
              <a:rPr lang="en-US" sz="1000" dirty="0" err="1"/>
              <a:t>depan</a:t>
            </a:r>
            <a:r>
              <a:rPr lang="en-US" sz="100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 err="1" smtClean="0"/>
              <a:t>Menyusun</a:t>
            </a:r>
            <a:r>
              <a:rPr lang="en-US" sz="1000" dirty="0" smtClean="0"/>
              <a:t> </a:t>
            </a:r>
            <a:r>
              <a:rPr lang="en-US" sz="1000" dirty="0" err="1"/>
              <a:t>perencanaan</a:t>
            </a:r>
            <a:r>
              <a:rPr lang="en-US" sz="1000" dirty="0"/>
              <a:t> </a:t>
            </a:r>
            <a:r>
              <a:rPr lang="en-US" sz="1000" dirty="0" err="1"/>
              <a:t>keuangan</a:t>
            </a:r>
            <a:r>
              <a:rPr lang="en-US" sz="1000" dirty="0"/>
              <a:t> </a:t>
            </a:r>
            <a:r>
              <a:rPr lang="en-US" sz="1000" dirty="0" err="1"/>
              <a:t>dan</a:t>
            </a:r>
            <a:r>
              <a:rPr lang="en-US" sz="1000" dirty="0"/>
              <a:t> </a:t>
            </a:r>
            <a:r>
              <a:rPr lang="en-US" sz="1000" dirty="0" err="1"/>
              <a:t>alternatifnya</a:t>
            </a:r>
            <a:r>
              <a:rPr lang="en-US" sz="1000" dirty="0"/>
              <a:t> </a:t>
            </a:r>
            <a:r>
              <a:rPr lang="en-US" sz="1000" dirty="0" err="1"/>
              <a:t>untuk</a:t>
            </a:r>
            <a:r>
              <a:rPr lang="en-US" sz="1000" dirty="0"/>
              <a:t> </a:t>
            </a:r>
            <a:r>
              <a:rPr lang="en-US" sz="1000" dirty="0" err="1"/>
              <a:t>mencapai</a:t>
            </a:r>
            <a:r>
              <a:rPr lang="en-US" sz="1000" dirty="0"/>
              <a:t> </a:t>
            </a:r>
            <a:r>
              <a:rPr lang="en-US" sz="1000" dirty="0" err="1"/>
              <a:t>tujuan-tujuan</a:t>
            </a:r>
            <a:r>
              <a:rPr lang="en-US" sz="1000" dirty="0"/>
              <a:t> </a:t>
            </a:r>
            <a:r>
              <a:rPr lang="en-US" sz="1000" dirty="0" err="1" smtClean="0"/>
              <a:t>keuangan</a:t>
            </a:r>
            <a:r>
              <a:rPr lang="en-US" sz="1000" dirty="0" smtClean="0"/>
              <a:t>.</a:t>
            </a:r>
            <a:endParaRPr lang="en-US" sz="1000" dirty="0"/>
          </a:p>
          <a:p>
            <a:r>
              <a:rPr lang="en-US" sz="1000" dirty="0" err="1"/>
              <a:t>Perencanaan</a:t>
            </a:r>
            <a:r>
              <a:rPr lang="en-US" sz="1000" dirty="0"/>
              <a:t> </a:t>
            </a:r>
            <a:r>
              <a:rPr lang="en-US" sz="1000" dirty="0" err="1"/>
              <a:t>keuangan</a:t>
            </a:r>
            <a:r>
              <a:rPr lang="en-US" sz="1000" dirty="0"/>
              <a:t> </a:t>
            </a:r>
            <a:r>
              <a:rPr lang="en-US" sz="1000" dirty="0" err="1"/>
              <a:t>dapat</a:t>
            </a:r>
            <a:r>
              <a:rPr lang="en-US" sz="1000" dirty="0"/>
              <a:t> </a:t>
            </a:r>
            <a:r>
              <a:rPr lang="en-US" sz="1000" dirty="0" err="1"/>
              <a:t>berupa</a:t>
            </a:r>
            <a:r>
              <a:rPr lang="en-US" sz="1000" dirty="0"/>
              <a:t> </a:t>
            </a:r>
            <a:r>
              <a:rPr lang="en-US" sz="1000" dirty="0" err="1"/>
              <a:t>kegiatan</a:t>
            </a:r>
            <a:r>
              <a:rPr lang="en-US" sz="1000" dirty="0"/>
              <a:t> yang </a:t>
            </a:r>
            <a:r>
              <a:rPr lang="en-US" sz="1000" dirty="0" err="1"/>
              <a:t>akan</a:t>
            </a:r>
            <a:r>
              <a:rPr lang="en-US" sz="1000" dirty="0"/>
              <a:t> </a:t>
            </a:r>
            <a:r>
              <a:rPr lang="en-US" sz="1000" dirty="0" err="1"/>
              <a:t>dilakukan</a:t>
            </a:r>
            <a:r>
              <a:rPr lang="en-US" sz="1000" dirty="0"/>
              <a:t> </a:t>
            </a:r>
            <a:r>
              <a:rPr lang="en-US" sz="1000" dirty="0" err="1"/>
              <a:t>dan</a:t>
            </a:r>
            <a:r>
              <a:rPr lang="en-US" sz="1000" dirty="0"/>
              <a:t> </a:t>
            </a:r>
            <a:r>
              <a:rPr lang="en-US" sz="1000" dirty="0" err="1"/>
              <a:t>bauran</a:t>
            </a:r>
            <a:r>
              <a:rPr lang="en-US" sz="1000" dirty="0"/>
              <a:t> </a:t>
            </a:r>
            <a:r>
              <a:rPr lang="en-US" sz="1000" dirty="0" err="1"/>
              <a:t>produk</a:t>
            </a:r>
            <a:r>
              <a:rPr lang="en-US" sz="1000" dirty="0"/>
              <a:t> </a:t>
            </a:r>
            <a:r>
              <a:rPr lang="en-US" sz="1000" dirty="0" err="1" smtClean="0"/>
              <a:t>keuangan</a:t>
            </a:r>
            <a:endParaRPr lang="en-US" sz="1000" dirty="0" smtClean="0"/>
          </a:p>
          <a:p>
            <a:r>
              <a:rPr lang="en-US" sz="1000" dirty="0" smtClean="0"/>
              <a:t>yang </a:t>
            </a:r>
            <a:r>
              <a:rPr lang="en-US" sz="1000" dirty="0" err="1"/>
              <a:t>akan</a:t>
            </a:r>
            <a:r>
              <a:rPr lang="en-US" sz="1000" dirty="0"/>
              <a:t> </a:t>
            </a:r>
            <a:r>
              <a:rPr lang="en-US" sz="1000" dirty="0" err="1"/>
              <a:t>digunakan</a:t>
            </a:r>
            <a:r>
              <a:rPr lang="en-US" sz="1000" dirty="0"/>
              <a:t>, </a:t>
            </a:r>
            <a:r>
              <a:rPr lang="en-US" sz="1000" dirty="0" err="1"/>
              <a:t>dikaitkan</a:t>
            </a:r>
            <a:r>
              <a:rPr lang="en-US" sz="1000" dirty="0"/>
              <a:t> </a:t>
            </a:r>
            <a:r>
              <a:rPr lang="en-US" sz="1000" dirty="0" err="1"/>
              <a:t>dengan</a:t>
            </a:r>
            <a:r>
              <a:rPr lang="en-US" sz="1000" dirty="0"/>
              <a:t> </a:t>
            </a:r>
            <a:r>
              <a:rPr lang="en-US" sz="1000" dirty="0" err="1"/>
              <a:t>jangka</a:t>
            </a:r>
            <a:r>
              <a:rPr lang="en-US" sz="1000" dirty="0"/>
              <a:t> </a:t>
            </a:r>
            <a:r>
              <a:rPr lang="en-US" sz="1000" dirty="0" err="1"/>
              <a:t>waktu</a:t>
            </a:r>
            <a:r>
              <a:rPr lang="en-US" sz="1000" dirty="0"/>
              <a:t> </a:t>
            </a:r>
            <a:r>
              <a:rPr lang="en-US" sz="1000" dirty="0" err="1"/>
              <a:t>pencapaiannya</a:t>
            </a:r>
            <a:r>
              <a:rPr lang="en-US" sz="1000" dirty="0"/>
              <a:t>.</a:t>
            </a:r>
            <a:endParaRPr lang="en-US" sz="1000" dirty="0"/>
          </a:p>
          <a:p>
            <a:r>
              <a:rPr lang="en-US" sz="1000" dirty="0" err="1"/>
              <a:t>Misalkan</a:t>
            </a:r>
            <a:r>
              <a:rPr lang="en-US" sz="1000" dirty="0"/>
              <a:t> :</a:t>
            </a:r>
            <a:endParaRPr lang="en-US" sz="1000" dirty="0"/>
          </a:p>
          <a:p>
            <a:pPr fontAlgn="base"/>
            <a:r>
              <a:rPr lang="en-US" sz="1000" dirty="0" err="1"/>
              <a:t>Membayar</a:t>
            </a:r>
            <a:r>
              <a:rPr lang="en-US" sz="1000" dirty="0"/>
              <a:t> </a:t>
            </a:r>
            <a:r>
              <a:rPr lang="en-US" sz="1000" dirty="0" err="1"/>
              <a:t>sebesar</a:t>
            </a:r>
            <a:r>
              <a:rPr lang="en-US" sz="1000" dirty="0"/>
              <a:t> </a:t>
            </a:r>
            <a:r>
              <a:rPr lang="en-US" sz="1000" dirty="0" err="1"/>
              <a:t>Rp</a:t>
            </a:r>
            <a:r>
              <a:rPr lang="en-US" sz="1000" dirty="0"/>
              <a:t>. 350.000/</a:t>
            </a:r>
            <a:r>
              <a:rPr lang="en-US" sz="1000" dirty="0" err="1"/>
              <a:t>bulan</a:t>
            </a:r>
            <a:r>
              <a:rPr lang="en-US" sz="1000" dirty="0"/>
              <a:t> </a:t>
            </a:r>
            <a:r>
              <a:rPr lang="en-US" sz="1000" dirty="0" err="1"/>
              <a:t>untuk</a:t>
            </a:r>
            <a:r>
              <a:rPr lang="en-US" sz="1000" dirty="0"/>
              <a:t> </a:t>
            </a:r>
            <a:r>
              <a:rPr lang="en-US" sz="1000" dirty="0" err="1"/>
              <a:t>premi</a:t>
            </a:r>
            <a:r>
              <a:rPr lang="en-US" sz="1000" dirty="0"/>
              <a:t> </a:t>
            </a:r>
            <a:r>
              <a:rPr lang="en-US" sz="1000" dirty="0" err="1"/>
              <a:t>asuransi</a:t>
            </a:r>
            <a:r>
              <a:rPr lang="en-US" sz="1000" dirty="0"/>
              <a:t> </a:t>
            </a:r>
            <a:r>
              <a:rPr lang="en-US" sz="1000" dirty="0" err="1"/>
              <a:t>pendidikan</a:t>
            </a:r>
            <a:r>
              <a:rPr lang="en-US" sz="1000" dirty="0"/>
              <a:t> </a:t>
            </a:r>
            <a:r>
              <a:rPr lang="en-US" sz="1000" dirty="0" err="1"/>
              <a:t>anak</a:t>
            </a:r>
            <a:r>
              <a:rPr lang="en-US" sz="1000" dirty="0"/>
              <a:t> </a:t>
            </a:r>
            <a:r>
              <a:rPr lang="en-US" sz="1000" dirty="0" err="1"/>
              <a:t>selama</a:t>
            </a:r>
            <a:r>
              <a:rPr lang="en-US" sz="1000" dirty="0"/>
              <a:t> 10 </a:t>
            </a:r>
            <a:r>
              <a:rPr lang="en-US" sz="1000" dirty="0" err="1"/>
              <a:t>tahun</a:t>
            </a:r>
            <a:endParaRPr lang="en-US" sz="1000" dirty="0"/>
          </a:p>
          <a:p>
            <a:pPr fontAlgn="base"/>
            <a:r>
              <a:rPr lang="en-US" sz="1000" dirty="0" err="1"/>
              <a:t>Menabung</a:t>
            </a:r>
            <a:r>
              <a:rPr lang="en-US" sz="1000" dirty="0"/>
              <a:t> </a:t>
            </a:r>
            <a:r>
              <a:rPr lang="en-US" sz="1000" dirty="0" err="1"/>
              <a:t>sebesar</a:t>
            </a:r>
            <a:r>
              <a:rPr lang="en-US" sz="1000" dirty="0"/>
              <a:t> </a:t>
            </a:r>
            <a:r>
              <a:rPr lang="en-US" sz="1000" dirty="0" err="1"/>
              <a:t>Rp</a:t>
            </a:r>
            <a:r>
              <a:rPr lang="en-US" sz="1000" dirty="0"/>
              <a:t>. 500.000/</a:t>
            </a:r>
            <a:r>
              <a:rPr lang="en-US" sz="1000" dirty="0" err="1"/>
              <a:t>bulan</a:t>
            </a:r>
            <a:r>
              <a:rPr lang="en-US" sz="1000" dirty="0"/>
              <a:t> </a:t>
            </a:r>
            <a:r>
              <a:rPr lang="en-US" sz="1000" dirty="0" err="1"/>
              <a:t>untuk</a:t>
            </a:r>
            <a:r>
              <a:rPr lang="en-US" sz="1000" dirty="0"/>
              <a:t> </a:t>
            </a:r>
            <a:r>
              <a:rPr lang="en-US" sz="1000" dirty="0" err="1"/>
              <a:t>dana</a:t>
            </a:r>
            <a:r>
              <a:rPr lang="en-US" sz="1000" dirty="0"/>
              <a:t> </a:t>
            </a:r>
            <a:r>
              <a:rPr lang="en-US" sz="1000" dirty="0" err="1"/>
              <a:t>naik</a:t>
            </a:r>
            <a:r>
              <a:rPr lang="en-US" sz="1000" dirty="0"/>
              <a:t> haji </a:t>
            </a:r>
            <a:r>
              <a:rPr lang="en-US" sz="1000" dirty="0" err="1"/>
              <a:t>selama</a:t>
            </a:r>
            <a:r>
              <a:rPr lang="en-US" sz="1000" dirty="0"/>
              <a:t> 15 </a:t>
            </a:r>
            <a:r>
              <a:rPr lang="en-US" sz="1000" dirty="0" err="1"/>
              <a:t>tahun</a:t>
            </a:r>
            <a:endParaRPr lang="en-US" sz="1000" dirty="0"/>
          </a:p>
          <a:p>
            <a:pPr fontAlgn="base"/>
            <a:r>
              <a:rPr lang="en-US" sz="1000" dirty="0" err="1"/>
              <a:t>Mencicil</a:t>
            </a:r>
            <a:r>
              <a:rPr lang="en-US" sz="1000" dirty="0"/>
              <a:t> </a:t>
            </a:r>
            <a:r>
              <a:rPr lang="en-US" sz="1000" dirty="0" err="1"/>
              <a:t>sebesar</a:t>
            </a:r>
            <a:r>
              <a:rPr lang="en-US" sz="1000" dirty="0"/>
              <a:t> </a:t>
            </a:r>
            <a:r>
              <a:rPr lang="en-US" sz="1000" dirty="0" err="1"/>
              <a:t>Rp</a:t>
            </a:r>
            <a:r>
              <a:rPr lang="en-US" sz="1000" dirty="0"/>
              <a:t>. 1,5 </a:t>
            </a:r>
            <a:r>
              <a:rPr lang="en-US" sz="1000" dirty="0" err="1"/>
              <a:t>juta</a:t>
            </a:r>
            <a:r>
              <a:rPr lang="en-US" sz="1000" dirty="0"/>
              <a:t>/</a:t>
            </a:r>
            <a:r>
              <a:rPr lang="en-US" sz="1000" dirty="0" err="1"/>
              <a:t>bulan</a:t>
            </a:r>
            <a:r>
              <a:rPr lang="en-US" sz="1000" dirty="0"/>
              <a:t> </a:t>
            </a:r>
            <a:r>
              <a:rPr lang="en-US" sz="1000" dirty="0" err="1"/>
              <a:t>untuk</a:t>
            </a:r>
            <a:r>
              <a:rPr lang="en-US" sz="1000" dirty="0"/>
              <a:t> </a:t>
            </a:r>
            <a:r>
              <a:rPr lang="en-US" sz="1000" dirty="0" err="1"/>
              <a:t>kredit</a:t>
            </a:r>
            <a:r>
              <a:rPr lang="en-US" sz="1000" dirty="0"/>
              <a:t> </a:t>
            </a:r>
            <a:r>
              <a:rPr lang="en-US" sz="1000" dirty="0" err="1"/>
              <a:t>pembelian</a:t>
            </a:r>
            <a:r>
              <a:rPr lang="en-US" sz="1000" dirty="0"/>
              <a:t> </a:t>
            </a:r>
            <a:r>
              <a:rPr lang="en-US" sz="1000" dirty="0" err="1"/>
              <a:t>mobil</a:t>
            </a:r>
            <a:r>
              <a:rPr lang="en-US" sz="1000" dirty="0"/>
              <a:t> </a:t>
            </a:r>
            <a:r>
              <a:rPr lang="en-US" sz="1000" dirty="0" err="1"/>
              <a:t>selama</a:t>
            </a:r>
            <a:r>
              <a:rPr lang="en-US" sz="1000" dirty="0"/>
              <a:t> 10 </a:t>
            </a:r>
            <a:r>
              <a:rPr lang="en-US" sz="1000" dirty="0" err="1"/>
              <a:t>tahun</a:t>
            </a:r>
            <a:endParaRPr lang="en-US" sz="1000" dirty="0"/>
          </a:p>
          <a:p>
            <a:pPr marL="228600" indent="-228600">
              <a:buFont typeface="+mj-lt"/>
              <a:buAutoNum type="arabicPeriod"/>
            </a:pPr>
            <a:endParaRPr lang="en-US" sz="1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278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915566"/>
            <a:ext cx="8496944" cy="460648"/>
          </a:xfrm>
        </p:spPr>
        <p:txBody>
          <a:bodyPr/>
          <a:lstStyle/>
          <a:p>
            <a:r>
              <a:rPr lang="en-ID" b="1" dirty="0" smtClean="0"/>
              <a:t>Cara </a:t>
            </a:r>
            <a:r>
              <a:rPr lang="en-ID" b="1" dirty="0" err="1"/>
              <a:t>M</a:t>
            </a:r>
            <a:r>
              <a:rPr lang="en-ID" b="1" dirty="0" err="1" smtClean="0"/>
              <a:t>erencanakan</a:t>
            </a:r>
            <a:r>
              <a:rPr lang="en-ID" b="1" dirty="0" smtClean="0"/>
              <a:t> </a:t>
            </a:r>
            <a:r>
              <a:rPr lang="en-ID" b="1" dirty="0" err="1" smtClean="0"/>
              <a:t>Keuangan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0" y="1419622"/>
            <a:ext cx="8928992" cy="3723878"/>
          </a:xfrm>
        </p:spPr>
        <p:txBody>
          <a:bodyPr/>
          <a:lstStyle/>
          <a:p>
            <a:r>
              <a:rPr lang="en-US" sz="1200" b="1" dirty="0" err="1"/>
              <a:t>Anda</a:t>
            </a:r>
            <a:r>
              <a:rPr lang="en-US" sz="1200" b="1" dirty="0"/>
              <a:t> </a:t>
            </a:r>
            <a:r>
              <a:rPr lang="en-US" sz="1200" b="1" dirty="0" err="1"/>
              <a:t>dapat</a:t>
            </a:r>
            <a:r>
              <a:rPr lang="en-US" sz="1200" b="1" dirty="0"/>
              <a:t> </a:t>
            </a:r>
            <a:r>
              <a:rPr lang="en-US" sz="1200" b="1" dirty="0" err="1"/>
              <a:t>menyusun</a:t>
            </a:r>
            <a:r>
              <a:rPr lang="en-US" sz="1200" b="1" dirty="0"/>
              <a:t> </a:t>
            </a:r>
            <a:r>
              <a:rPr lang="en-US" sz="1200" b="1" dirty="0" err="1"/>
              <a:t>perencanaan</a:t>
            </a:r>
            <a:r>
              <a:rPr lang="en-US" sz="1200" b="1" dirty="0"/>
              <a:t> </a:t>
            </a:r>
            <a:r>
              <a:rPr lang="en-US" sz="1200" b="1" dirty="0" err="1"/>
              <a:t>keuangan</a:t>
            </a:r>
            <a:r>
              <a:rPr lang="en-US" sz="1200" b="1" dirty="0"/>
              <a:t> </a:t>
            </a:r>
            <a:r>
              <a:rPr lang="en-US" sz="1200" b="1" dirty="0" err="1"/>
              <a:t>sendiri</a:t>
            </a:r>
            <a:r>
              <a:rPr lang="en-US" sz="1200" b="1" dirty="0"/>
              <a:t> </a:t>
            </a:r>
            <a:r>
              <a:rPr lang="en-US" sz="1200" b="1" dirty="0" err="1"/>
              <a:t>melalui</a:t>
            </a:r>
            <a:r>
              <a:rPr lang="en-US" sz="1200" b="1" dirty="0"/>
              <a:t> 5 (lima) </a:t>
            </a:r>
            <a:r>
              <a:rPr lang="en-US" sz="1200" b="1" dirty="0" err="1"/>
              <a:t>langkah</a:t>
            </a:r>
            <a:r>
              <a:rPr lang="en-US" sz="1200" b="1" dirty="0"/>
              <a:t> </a:t>
            </a:r>
            <a:r>
              <a:rPr lang="en-US" sz="1200" b="1" dirty="0" err="1"/>
              <a:t>berikut</a:t>
            </a:r>
            <a:r>
              <a:rPr lang="en-US" sz="1200" b="1" dirty="0"/>
              <a:t> </a:t>
            </a:r>
            <a:r>
              <a:rPr lang="en-US" sz="1200" b="1" dirty="0" err="1"/>
              <a:t>ini</a:t>
            </a:r>
            <a:r>
              <a:rPr lang="en-US" sz="1200" b="1" dirty="0"/>
              <a:t>:</a:t>
            </a:r>
            <a:endParaRPr lang="en-US" sz="1200" b="1" dirty="0"/>
          </a:p>
          <a:p>
            <a:endParaRPr lang="en-US" sz="1200" dirty="0">
              <a:effectLst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altLang="ko-KR" dirty="0" err="1" smtClean="0"/>
              <a:t>Rencana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Keuangan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4103"/>
            <a:ext cx="677380" cy="473405"/>
          </a:xfrm>
          <a:prstGeom prst="rect">
            <a:avLst/>
          </a:prstGeom>
        </p:spPr>
      </p:pic>
      <p:pic>
        <p:nvPicPr>
          <p:cNvPr id="1026" name="Picture 2" descr="C:\Users\Saputrad22\Downloads\gamba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07654"/>
            <a:ext cx="2664296" cy="2730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13745" y="1710333"/>
            <a:ext cx="6336704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 startAt="4"/>
            </a:pPr>
            <a:r>
              <a:rPr lang="en-US" sz="1000" dirty="0" err="1"/>
              <a:t>Melaksanakan</a:t>
            </a:r>
            <a:r>
              <a:rPr lang="en-US" sz="1000" dirty="0"/>
              <a:t> </a:t>
            </a:r>
            <a:r>
              <a:rPr lang="en-US" sz="1000" dirty="0" err="1"/>
              <a:t>perencanaan</a:t>
            </a:r>
            <a:r>
              <a:rPr lang="en-US" sz="1000" dirty="0"/>
              <a:t> </a:t>
            </a:r>
            <a:r>
              <a:rPr lang="en-US" sz="1000" dirty="0" err="1"/>
              <a:t>keuangan</a:t>
            </a:r>
            <a:r>
              <a:rPr lang="en-US" sz="1000" dirty="0"/>
              <a:t> yang </a:t>
            </a:r>
            <a:r>
              <a:rPr lang="en-US" sz="1000" dirty="0" err="1"/>
              <a:t>sudah</a:t>
            </a:r>
            <a:r>
              <a:rPr lang="en-US" sz="1000" dirty="0"/>
              <a:t> </a:t>
            </a:r>
            <a:r>
              <a:rPr lang="en-US" sz="1000" dirty="0" err="1"/>
              <a:t>tersusun</a:t>
            </a:r>
            <a:r>
              <a:rPr lang="en-US" sz="1000" dirty="0"/>
              <a:t> </a:t>
            </a:r>
            <a:r>
              <a:rPr lang="en-US" sz="1000" dirty="0" err="1"/>
              <a:t>dengan</a:t>
            </a:r>
            <a:r>
              <a:rPr lang="en-US" sz="1000" dirty="0"/>
              <a:t> </a:t>
            </a:r>
            <a:r>
              <a:rPr lang="en-US" sz="1000" dirty="0" err="1" smtClean="0"/>
              <a:t>disiplin</a:t>
            </a:r>
            <a:endParaRPr lang="en-US" sz="1000" dirty="0" smtClean="0"/>
          </a:p>
          <a:p>
            <a:pPr marL="228600" indent="-228600">
              <a:buFont typeface="+mj-lt"/>
              <a:buAutoNum type="arabicPeriod" startAt="4"/>
            </a:pPr>
            <a:r>
              <a:rPr lang="en-US" sz="1000" dirty="0" err="1" smtClean="0"/>
              <a:t>Mereview</a:t>
            </a:r>
            <a:r>
              <a:rPr lang="en-US" sz="1000" dirty="0" smtClean="0"/>
              <a:t> </a:t>
            </a:r>
            <a:r>
              <a:rPr lang="en-US" sz="1000" dirty="0" err="1"/>
              <a:t>dan</a:t>
            </a:r>
            <a:r>
              <a:rPr lang="en-US" sz="1000" dirty="0"/>
              <a:t> </a:t>
            </a:r>
            <a:r>
              <a:rPr lang="en-US" sz="1000" dirty="0" err="1"/>
              <a:t>menyempurnakan</a:t>
            </a:r>
            <a:r>
              <a:rPr lang="en-US" sz="1000" dirty="0"/>
              <a:t> </a:t>
            </a:r>
            <a:r>
              <a:rPr lang="en-US" sz="1000" dirty="0" err="1"/>
              <a:t>rencana</a:t>
            </a:r>
            <a:r>
              <a:rPr lang="en-US" sz="1000" dirty="0"/>
              <a:t> </a:t>
            </a:r>
            <a:r>
              <a:rPr lang="en-US" sz="1000" dirty="0" err="1"/>
              <a:t>keuangan</a:t>
            </a:r>
            <a:r>
              <a:rPr lang="en-US" sz="1000" dirty="0"/>
              <a:t> </a:t>
            </a:r>
            <a:r>
              <a:rPr lang="en-US" sz="1000" dirty="0" err="1"/>
              <a:t>secara</a:t>
            </a:r>
            <a:r>
              <a:rPr lang="en-US" sz="1000" dirty="0"/>
              <a:t> </a:t>
            </a:r>
            <a:r>
              <a:rPr lang="en-US" sz="1000" dirty="0" err="1"/>
              <a:t>periodik</a:t>
            </a:r>
            <a:r>
              <a:rPr lang="en-US" sz="1000" dirty="0"/>
              <a:t> </a:t>
            </a:r>
            <a:r>
              <a:rPr lang="en-US" sz="1000" dirty="0" err="1"/>
              <a:t>untuk</a:t>
            </a:r>
            <a:r>
              <a:rPr lang="en-US" sz="1000" dirty="0"/>
              <a:t> </a:t>
            </a:r>
            <a:r>
              <a:rPr lang="en-US" sz="1000" dirty="0" err="1"/>
              <a:t>menyesuaikan</a:t>
            </a:r>
            <a:r>
              <a:rPr lang="en-US" sz="1000" dirty="0"/>
              <a:t> </a:t>
            </a:r>
            <a:r>
              <a:rPr lang="en-US" sz="1000" dirty="0" err="1"/>
              <a:t>kondisi</a:t>
            </a:r>
            <a:r>
              <a:rPr lang="en-US" sz="1000" dirty="0"/>
              <a:t> </a:t>
            </a:r>
            <a:r>
              <a:rPr lang="en-US" sz="1000" dirty="0" err="1"/>
              <a:t>keuangan</a:t>
            </a:r>
            <a:r>
              <a:rPr lang="en-US" sz="1000" dirty="0"/>
              <a:t> </a:t>
            </a:r>
            <a:r>
              <a:rPr lang="en-US" sz="1000" dirty="0" err="1"/>
              <a:t>terkini</a:t>
            </a:r>
            <a:endParaRPr lang="en-US" sz="1000" dirty="0"/>
          </a:p>
          <a:p>
            <a:endParaRPr lang="en-ID" sz="1000" b="1" dirty="0" smtClean="0"/>
          </a:p>
          <a:p>
            <a:endParaRPr lang="en-ID" sz="1000" b="1" dirty="0"/>
          </a:p>
          <a:p>
            <a:endParaRPr lang="en-ID" sz="1000" b="1" dirty="0" smtClean="0"/>
          </a:p>
          <a:p>
            <a:endParaRPr lang="en-ID" sz="1000" b="1" dirty="0"/>
          </a:p>
          <a:p>
            <a:r>
              <a:rPr lang="en-US" sz="1000" b="1" dirty="0" err="1"/>
              <a:t>Kondisi</a:t>
            </a:r>
            <a:r>
              <a:rPr lang="en-US" sz="1000" b="1" dirty="0"/>
              <a:t> </a:t>
            </a:r>
            <a:r>
              <a:rPr lang="en-US" sz="1000" b="1" dirty="0" err="1"/>
              <a:t>keuangan</a:t>
            </a:r>
            <a:r>
              <a:rPr lang="en-US" sz="1000" b="1" dirty="0"/>
              <a:t> </a:t>
            </a:r>
            <a:r>
              <a:rPr lang="en-US" sz="1000" b="1" dirty="0" err="1"/>
              <a:t>seseorang</a:t>
            </a:r>
            <a:r>
              <a:rPr lang="en-US" sz="1000" b="1" dirty="0"/>
              <a:t> </a:t>
            </a:r>
            <a:r>
              <a:rPr lang="en-US" sz="1000" b="1" dirty="0" err="1"/>
              <a:t>bisa</a:t>
            </a:r>
            <a:r>
              <a:rPr lang="en-US" sz="1000" b="1" dirty="0"/>
              <a:t> </a:t>
            </a:r>
            <a:r>
              <a:rPr lang="en-US" sz="1000" b="1" dirty="0" err="1"/>
              <a:t>berubah</a:t>
            </a:r>
            <a:r>
              <a:rPr lang="en-US" sz="1000" b="1" dirty="0"/>
              <a:t>. </a:t>
            </a:r>
            <a:r>
              <a:rPr lang="en-US" sz="1000" b="1" dirty="0" err="1"/>
              <a:t>Misalnya</a:t>
            </a:r>
            <a:r>
              <a:rPr lang="en-US" sz="1000" b="1" dirty="0"/>
              <a:t> </a:t>
            </a:r>
            <a:r>
              <a:rPr lang="en-US" sz="1000" b="1" dirty="0" err="1"/>
              <a:t>seperti</a:t>
            </a:r>
            <a:r>
              <a:rPr lang="en-US" sz="1000" b="1" dirty="0"/>
              <a:t> : </a:t>
            </a:r>
            <a:r>
              <a:rPr lang="en-US" sz="1000" b="1" dirty="0" err="1"/>
              <a:t>lahirnya</a:t>
            </a:r>
            <a:r>
              <a:rPr lang="en-US" sz="1000" b="1" dirty="0"/>
              <a:t> </a:t>
            </a:r>
            <a:r>
              <a:rPr lang="en-US" sz="1000" b="1" dirty="0" err="1"/>
              <a:t>anggota</a:t>
            </a:r>
            <a:r>
              <a:rPr lang="en-US" sz="1000" b="1" dirty="0"/>
              <a:t> </a:t>
            </a:r>
            <a:r>
              <a:rPr lang="en-US" sz="1000" b="1" dirty="0" err="1"/>
              <a:t>keluarga</a:t>
            </a:r>
            <a:r>
              <a:rPr lang="en-US" sz="1000" b="1" dirty="0"/>
              <a:t> </a:t>
            </a:r>
            <a:r>
              <a:rPr lang="en-US" sz="1000" b="1" dirty="0" err="1"/>
              <a:t>baru</a:t>
            </a:r>
            <a:r>
              <a:rPr lang="en-US" sz="1000" b="1" dirty="0"/>
              <a:t>, </a:t>
            </a:r>
            <a:r>
              <a:rPr lang="en-US" sz="1000" b="1" dirty="0" err="1"/>
              <a:t>mengalami</a:t>
            </a:r>
            <a:r>
              <a:rPr lang="en-US" sz="1000" b="1" dirty="0"/>
              <a:t> </a:t>
            </a:r>
            <a:r>
              <a:rPr lang="en-US" sz="1000" b="1" dirty="0" err="1"/>
              <a:t>sakit</a:t>
            </a:r>
            <a:r>
              <a:rPr lang="en-US" sz="1000" b="1" dirty="0"/>
              <a:t> yang </a:t>
            </a:r>
            <a:r>
              <a:rPr lang="en-US" sz="1000" b="1" dirty="0" err="1"/>
              <a:t>membutuhkan</a:t>
            </a:r>
            <a:r>
              <a:rPr lang="en-US" sz="1000" b="1" dirty="0"/>
              <a:t> </a:t>
            </a:r>
            <a:r>
              <a:rPr lang="en-US" sz="1000" b="1" dirty="0" err="1"/>
              <a:t>biaya</a:t>
            </a:r>
            <a:r>
              <a:rPr lang="en-US" sz="1000" b="1" dirty="0"/>
              <a:t> </a:t>
            </a:r>
            <a:r>
              <a:rPr lang="en-US" sz="1000" b="1" dirty="0" err="1"/>
              <a:t>besar</a:t>
            </a:r>
            <a:r>
              <a:rPr lang="en-US" sz="1000" b="1" dirty="0"/>
              <a:t> </a:t>
            </a:r>
            <a:r>
              <a:rPr lang="en-US" sz="1000" b="1" dirty="0" err="1"/>
              <a:t>dan</a:t>
            </a:r>
            <a:r>
              <a:rPr lang="en-US" sz="1000" b="1" dirty="0"/>
              <a:t> </a:t>
            </a:r>
            <a:r>
              <a:rPr lang="en-US" sz="1000" b="1" dirty="0" err="1"/>
              <a:t>terganggunya</a:t>
            </a:r>
            <a:r>
              <a:rPr lang="en-US" sz="1000" b="1" dirty="0"/>
              <a:t> </a:t>
            </a:r>
            <a:r>
              <a:rPr lang="en-US" sz="1000" b="1" dirty="0" err="1"/>
              <a:t>sumber</a:t>
            </a:r>
            <a:r>
              <a:rPr lang="en-US" sz="1000" b="1" dirty="0"/>
              <a:t> </a:t>
            </a:r>
            <a:r>
              <a:rPr lang="en-US" sz="1000" b="1" dirty="0" err="1"/>
              <a:t>penghasilan</a:t>
            </a:r>
            <a:r>
              <a:rPr lang="en-US" sz="1000" b="1" dirty="0"/>
              <a:t> </a:t>
            </a:r>
            <a:r>
              <a:rPr lang="en-US" sz="1000" b="1" dirty="0" err="1"/>
              <a:t>keluarga</a:t>
            </a:r>
            <a:r>
              <a:rPr lang="en-US" sz="1000" b="1" dirty="0"/>
              <a:t>, </a:t>
            </a:r>
            <a:r>
              <a:rPr lang="en-US" sz="1000" b="1" dirty="0" err="1"/>
              <a:t>meningkatnya</a:t>
            </a:r>
            <a:r>
              <a:rPr lang="en-US" sz="1000" b="1" dirty="0"/>
              <a:t> </a:t>
            </a:r>
            <a:r>
              <a:rPr lang="en-US" sz="1000" b="1" dirty="0" err="1"/>
              <a:t>pendapatan</a:t>
            </a:r>
            <a:r>
              <a:rPr lang="en-US" sz="1000" b="1" dirty="0"/>
              <a:t> </a:t>
            </a:r>
            <a:r>
              <a:rPr lang="en-US" sz="1000" b="1" dirty="0" err="1"/>
              <a:t>secara</a:t>
            </a:r>
            <a:r>
              <a:rPr lang="en-US" sz="1000" b="1" dirty="0"/>
              <a:t> </a:t>
            </a:r>
            <a:r>
              <a:rPr lang="en-US" sz="1000" b="1" dirty="0" err="1"/>
              <a:t>signifikan</a:t>
            </a:r>
            <a:r>
              <a:rPr lang="en-US" sz="1000" b="1" dirty="0"/>
              <a:t>, </a:t>
            </a:r>
            <a:r>
              <a:rPr lang="en-US" sz="1000" b="1" dirty="0" err="1"/>
              <a:t>dan</a:t>
            </a:r>
            <a:r>
              <a:rPr lang="en-US" sz="1000" b="1" dirty="0"/>
              <a:t> lain-lain.</a:t>
            </a:r>
            <a:endParaRPr lang="en-US" sz="1000" b="1" dirty="0"/>
          </a:p>
          <a:p>
            <a:r>
              <a:rPr lang="en-US" sz="1000" b="1" dirty="0" err="1"/>
              <a:t>Jika</a:t>
            </a:r>
            <a:r>
              <a:rPr lang="en-US" sz="1000" b="1" dirty="0"/>
              <a:t> </a:t>
            </a:r>
            <a:r>
              <a:rPr lang="en-US" sz="1000" b="1" dirty="0" err="1"/>
              <a:t>terjadi</a:t>
            </a:r>
            <a:r>
              <a:rPr lang="en-US" sz="1000" b="1" dirty="0"/>
              <a:t> </a:t>
            </a:r>
            <a:r>
              <a:rPr lang="en-US" sz="1000" b="1" dirty="0" err="1"/>
              <a:t>perubahan</a:t>
            </a:r>
            <a:r>
              <a:rPr lang="en-US" sz="1000" b="1" dirty="0"/>
              <a:t>, </a:t>
            </a:r>
            <a:r>
              <a:rPr lang="en-US" sz="1000" b="1" dirty="0" err="1"/>
              <a:t>maka</a:t>
            </a:r>
            <a:r>
              <a:rPr lang="en-US" sz="1000" b="1" dirty="0"/>
              <a:t> proses </a:t>
            </a:r>
            <a:r>
              <a:rPr lang="en-US" sz="1000" b="1" dirty="0" err="1"/>
              <a:t>perencanaan</a:t>
            </a:r>
            <a:r>
              <a:rPr lang="en-US" sz="1000" b="1" dirty="0"/>
              <a:t> </a:t>
            </a:r>
            <a:r>
              <a:rPr lang="en-US" sz="1000" b="1" dirty="0" err="1"/>
              <a:t>keuangan</a:t>
            </a:r>
            <a:r>
              <a:rPr lang="en-US" sz="1000" b="1" dirty="0"/>
              <a:t> </a:t>
            </a:r>
            <a:r>
              <a:rPr lang="en-US" sz="1000" b="1" dirty="0" err="1"/>
              <a:t>akan</a:t>
            </a:r>
            <a:r>
              <a:rPr lang="en-US" sz="1000" b="1" dirty="0"/>
              <a:t> </a:t>
            </a:r>
            <a:r>
              <a:rPr lang="en-US" sz="1000" b="1" dirty="0" err="1"/>
              <a:t>dilakukan</a:t>
            </a:r>
            <a:r>
              <a:rPr lang="en-US" sz="1000" b="1" dirty="0"/>
              <a:t> </a:t>
            </a:r>
            <a:r>
              <a:rPr lang="en-US" sz="1000" b="1" dirty="0" err="1"/>
              <a:t>lagi</a:t>
            </a:r>
            <a:r>
              <a:rPr lang="en-US" sz="1000" b="1" dirty="0"/>
              <a:t> </a:t>
            </a:r>
            <a:r>
              <a:rPr lang="en-US" sz="1000" b="1" dirty="0" err="1"/>
              <a:t>dimulai</a:t>
            </a:r>
            <a:r>
              <a:rPr lang="en-US" sz="1000" b="1" dirty="0"/>
              <a:t> </a:t>
            </a:r>
            <a:r>
              <a:rPr lang="en-US" sz="1000" b="1" dirty="0" err="1"/>
              <a:t>dari</a:t>
            </a:r>
            <a:r>
              <a:rPr lang="en-US" sz="1000" b="1" dirty="0"/>
              <a:t> </a:t>
            </a:r>
            <a:r>
              <a:rPr lang="en-US" sz="1000" b="1" dirty="0" err="1"/>
              <a:t>awal</a:t>
            </a:r>
            <a:r>
              <a:rPr lang="en-US" sz="1000" b="1" dirty="0"/>
              <a:t> proses (</a:t>
            </a:r>
            <a:r>
              <a:rPr lang="en-US" sz="1000" b="1" dirty="0" err="1"/>
              <a:t>mengevaluasi</a:t>
            </a:r>
            <a:r>
              <a:rPr lang="en-US" sz="1000" b="1" dirty="0"/>
              <a:t> </a:t>
            </a:r>
            <a:r>
              <a:rPr lang="en-US" sz="1000" b="1" dirty="0" err="1"/>
              <a:t>kondisi</a:t>
            </a:r>
            <a:r>
              <a:rPr lang="en-US" sz="1000" b="1" dirty="0"/>
              <a:t> </a:t>
            </a:r>
            <a:r>
              <a:rPr lang="en-US" sz="1000" b="1" dirty="0" err="1"/>
              <a:t>keuangan</a:t>
            </a:r>
            <a:r>
              <a:rPr lang="en-US" sz="1000" b="1" dirty="0"/>
              <a:t> </a:t>
            </a:r>
            <a:r>
              <a:rPr lang="en-US" sz="1000" b="1" dirty="0" err="1"/>
              <a:t>terkini</a:t>
            </a:r>
            <a:r>
              <a:rPr lang="en-US" sz="1000" b="1" dirty="0"/>
              <a:t>) </a:t>
            </a:r>
            <a:r>
              <a:rPr lang="en-US" sz="1000" b="1" dirty="0" err="1"/>
              <a:t>dan</a:t>
            </a:r>
            <a:r>
              <a:rPr lang="en-US" sz="1000" b="1" dirty="0"/>
              <a:t> </a:t>
            </a:r>
            <a:r>
              <a:rPr lang="en-US" sz="1000" b="1" dirty="0" err="1"/>
              <a:t>diteruskan</a:t>
            </a:r>
            <a:r>
              <a:rPr lang="en-US" sz="1000" b="1" dirty="0"/>
              <a:t> </a:t>
            </a:r>
            <a:r>
              <a:rPr lang="en-US" sz="1000" b="1" dirty="0" err="1"/>
              <a:t>dengan</a:t>
            </a:r>
            <a:r>
              <a:rPr lang="en-US" sz="1000" b="1" dirty="0"/>
              <a:t> proses-proses </a:t>
            </a:r>
            <a:r>
              <a:rPr lang="en-US" sz="1000" b="1" dirty="0" err="1"/>
              <a:t>berikutnya</a:t>
            </a:r>
            <a:r>
              <a:rPr lang="en-US" sz="1000" b="1" dirty="0"/>
              <a:t>.</a:t>
            </a:r>
            <a:endParaRPr lang="en-US" sz="1000" b="1" dirty="0"/>
          </a:p>
          <a:p>
            <a:endParaRPr lang="en-US" sz="10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822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915566"/>
            <a:ext cx="8496944" cy="460648"/>
          </a:xfrm>
        </p:spPr>
        <p:txBody>
          <a:bodyPr/>
          <a:lstStyle/>
          <a:p>
            <a:r>
              <a:rPr lang="en-ID" b="1" dirty="0" smtClean="0"/>
              <a:t>Cara </a:t>
            </a:r>
            <a:r>
              <a:rPr lang="en-ID" b="1" dirty="0" err="1" smtClean="0"/>
              <a:t>Mengatur</a:t>
            </a:r>
            <a:r>
              <a:rPr lang="en-ID" b="1" dirty="0" smtClean="0"/>
              <a:t> </a:t>
            </a:r>
            <a:r>
              <a:rPr lang="en-ID" b="1" dirty="0" err="1" smtClean="0"/>
              <a:t>Uang</a:t>
            </a:r>
            <a:r>
              <a:rPr lang="en-ID" b="1" dirty="0" smtClean="0"/>
              <a:t> </a:t>
            </a:r>
            <a:r>
              <a:rPr lang="en-ID" b="1" dirty="0" err="1" smtClean="0"/>
              <a:t>untuk</a:t>
            </a:r>
            <a:r>
              <a:rPr lang="en-ID" b="1" dirty="0" smtClean="0"/>
              <a:t> </a:t>
            </a:r>
            <a:r>
              <a:rPr lang="en-ID" b="1" dirty="0" err="1" smtClean="0"/>
              <a:t>Anak</a:t>
            </a:r>
            <a:r>
              <a:rPr lang="en-ID" b="1" dirty="0" smtClean="0"/>
              <a:t> </a:t>
            </a:r>
            <a:r>
              <a:rPr lang="en-ID" b="1" dirty="0" err="1" smtClean="0"/>
              <a:t>Sekolah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-108520" y="1419622"/>
            <a:ext cx="9252520" cy="3723878"/>
          </a:xfrm>
        </p:spPr>
        <p:txBody>
          <a:bodyPr/>
          <a:lstStyle/>
          <a:p>
            <a:r>
              <a:rPr lang="en-US" sz="1200" b="1" dirty="0" err="1"/>
              <a:t>Bagaimana</a:t>
            </a:r>
            <a:r>
              <a:rPr lang="en-US" sz="1200" b="1" dirty="0"/>
              <a:t> </a:t>
            </a:r>
            <a:r>
              <a:rPr lang="en-US" sz="1200" b="1" dirty="0" err="1"/>
              <a:t>Membedakan</a:t>
            </a:r>
            <a:r>
              <a:rPr lang="en-US" sz="1200" b="1" dirty="0"/>
              <a:t> </a:t>
            </a:r>
            <a:r>
              <a:rPr lang="en-US" sz="1200" b="1" dirty="0" err="1"/>
              <a:t>Kebutuhan</a:t>
            </a:r>
            <a:r>
              <a:rPr lang="en-US" sz="1200" b="1" dirty="0"/>
              <a:t> </a:t>
            </a:r>
            <a:r>
              <a:rPr lang="en-US" sz="1200" b="1" dirty="0" err="1"/>
              <a:t>dan</a:t>
            </a:r>
            <a:r>
              <a:rPr lang="en-US" sz="1200" b="1" dirty="0"/>
              <a:t> </a:t>
            </a:r>
            <a:r>
              <a:rPr lang="en-US" sz="1200" b="1" dirty="0" err="1"/>
              <a:t>Keinginan</a:t>
            </a:r>
            <a:r>
              <a:rPr lang="en-US" sz="1200" b="1" dirty="0"/>
              <a:t> </a:t>
            </a:r>
            <a:r>
              <a:rPr lang="en-US" sz="1200" b="1" dirty="0" err="1"/>
              <a:t>Untuk</a:t>
            </a:r>
            <a:r>
              <a:rPr lang="en-US" sz="1200" b="1" dirty="0"/>
              <a:t> </a:t>
            </a:r>
            <a:r>
              <a:rPr lang="en-US" sz="1200" b="1" dirty="0" err="1"/>
              <a:t>Anak</a:t>
            </a:r>
            <a:r>
              <a:rPr lang="en-US" sz="1200" b="1" dirty="0"/>
              <a:t> </a:t>
            </a:r>
            <a:r>
              <a:rPr lang="en-US" sz="1200" b="1" dirty="0" err="1"/>
              <a:t>Sekolah</a:t>
            </a:r>
            <a:r>
              <a:rPr lang="en-US" sz="1200" b="1" dirty="0"/>
              <a:t>?</a:t>
            </a:r>
            <a:endParaRPr lang="en-US" sz="1200" b="1" dirty="0"/>
          </a:p>
          <a:p>
            <a:r>
              <a:rPr lang="en-US" sz="1200" b="1" dirty="0"/>
              <a:t>1. </a:t>
            </a:r>
            <a:r>
              <a:rPr lang="en-US" sz="1200" b="1" dirty="0" err="1"/>
              <a:t>Mengerti</a:t>
            </a:r>
            <a:r>
              <a:rPr lang="en-US" sz="1200" b="1" dirty="0"/>
              <a:t> </a:t>
            </a:r>
            <a:r>
              <a:rPr lang="en-US" sz="1200" b="1" dirty="0" err="1"/>
              <a:t>Kebutuhan</a:t>
            </a:r>
            <a:r>
              <a:rPr lang="en-US" sz="1200" b="1" dirty="0"/>
              <a:t> </a:t>
            </a:r>
            <a:r>
              <a:rPr lang="en-US" sz="1200" b="1" dirty="0" err="1"/>
              <a:t>dan</a:t>
            </a:r>
            <a:r>
              <a:rPr lang="en-US" sz="1200" b="1" dirty="0"/>
              <a:t> </a:t>
            </a:r>
            <a:r>
              <a:rPr lang="en-US" sz="1200" b="1" dirty="0" err="1" smtClean="0"/>
              <a:t>Keinginan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Kebutuhan</a:t>
            </a:r>
            <a:endParaRPr lang="en-US" sz="1200" b="1" dirty="0"/>
          </a:p>
          <a:p>
            <a:r>
              <a:rPr lang="en-US" sz="1200" dirty="0"/>
              <a:t>Yang </a:t>
            </a:r>
            <a:r>
              <a:rPr lang="en-US" sz="1200" dirty="0" err="1"/>
              <a:t>dimaksud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b="1" dirty="0" err="1"/>
              <a:t>kebutuhan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hal-hal</a:t>
            </a:r>
            <a:r>
              <a:rPr lang="en-US" sz="1200" dirty="0"/>
              <a:t> yang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membantu</a:t>
            </a:r>
            <a:r>
              <a:rPr lang="en-US" sz="1200" dirty="0"/>
              <a:t>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terus</a:t>
            </a:r>
            <a:r>
              <a:rPr lang="en-US" sz="1200" dirty="0"/>
              <a:t> </a:t>
            </a:r>
            <a:r>
              <a:rPr lang="en-US" sz="1200" dirty="0" err="1"/>
              <a:t>hidup</a:t>
            </a:r>
            <a:r>
              <a:rPr lang="en-US" sz="1200" dirty="0"/>
              <a:t>. </a:t>
            </a:r>
            <a:r>
              <a:rPr lang="en-US" sz="1200" dirty="0" err="1"/>
              <a:t>Seperti</a:t>
            </a:r>
            <a:r>
              <a:rPr lang="en-US" sz="1200" dirty="0"/>
              <a:t> </a:t>
            </a:r>
            <a:r>
              <a:rPr lang="en-US" sz="1200" dirty="0" err="1"/>
              <a:t>kebutuhan</a:t>
            </a:r>
            <a:r>
              <a:rPr lang="en-US" sz="1200" dirty="0"/>
              <a:t> </a:t>
            </a:r>
            <a:r>
              <a:rPr lang="en-US" sz="1200" dirty="0" err="1"/>
              <a:t>makan</a:t>
            </a:r>
            <a:r>
              <a:rPr lang="en-US" sz="1200" dirty="0"/>
              <a:t>, </a:t>
            </a:r>
            <a:r>
              <a:rPr lang="en-US" sz="1200" dirty="0" err="1"/>
              <a:t>kebersihan</a:t>
            </a:r>
            <a:r>
              <a:rPr lang="en-US" sz="1200" dirty="0"/>
              <a:t>, </a:t>
            </a:r>
            <a:r>
              <a:rPr lang="en-US" sz="1200" dirty="0" err="1"/>
              <a:t>listrik</a:t>
            </a:r>
            <a:r>
              <a:rPr lang="en-US" sz="1200" dirty="0"/>
              <a:t>,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edukasi</a:t>
            </a:r>
            <a:r>
              <a:rPr lang="en-US" sz="1200" dirty="0"/>
              <a:t>. Internet </a:t>
            </a:r>
            <a:r>
              <a:rPr lang="en-US" sz="1200" dirty="0" err="1"/>
              <a:t>juga</a:t>
            </a:r>
            <a:r>
              <a:rPr lang="en-US" sz="1200" dirty="0"/>
              <a:t> </a:t>
            </a:r>
            <a:r>
              <a:rPr lang="en-US" sz="1200" dirty="0" err="1"/>
              <a:t>bisa</a:t>
            </a:r>
            <a:r>
              <a:rPr lang="en-US" sz="1200" dirty="0"/>
              <a:t> </a:t>
            </a:r>
            <a:r>
              <a:rPr lang="en-US" sz="1200" dirty="0" err="1"/>
              <a:t>dikategorikan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kebutuhan</a:t>
            </a:r>
            <a:r>
              <a:rPr lang="en-US" sz="1200" dirty="0" smtClean="0"/>
              <a:t>,</a:t>
            </a:r>
          </a:p>
          <a:p>
            <a:r>
              <a:rPr lang="en-US" sz="1200" dirty="0" smtClean="0"/>
              <a:t> </a:t>
            </a:r>
            <a:r>
              <a:rPr lang="en-US" sz="1200" i="1" dirty="0" err="1"/>
              <a:t>lho</a:t>
            </a:r>
            <a:r>
              <a:rPr lang="en-US" sz="1200" dirty="0"/>
              <a:t>. </a:t>
            </a:r>
            <a:r>
              <a:rPr lang="en-US" sz="1200" dirty="0" err="1"/>
              <a:t>Selama</a:t>
            </a:r>
            <a:r>
              <a:rPr lang="en-US" sz="1200" dirty="0"/>
              <a:t> </a:t>
            </a:r>
            <a:r>
              <a:rPr lang="en-US" sz="1200" dirty="0" err="1"/>
              <a:t>pandemi</a:t>
            </a:r>
            <a:r>
              <a:rPr lang="en-US" sz="1200" dirty="0"/>
              <a:t>, </a:t>
            </a:r>
            <a:r>
              <a:rPr lang="en-US" sz="1200" dirty="0" err="1"/>
              <a:t>kita</a:t>
            </a:r>
            <a:r>
              <a:rPr lang="en-US" sz="1200" dirty="0"/>
              <a:t> </a:t>
            </a:r>
            <a:r>
              <a:rPr lang="en-US" sz="1200" dirty="0" err="1"/>
              <a:t>lebih</a:t>
            </a:r>
            <a:r>
              <a:rPr lang="en-US" sz="1200" dirty="0"/>
              <a:t> </a:t>
            </a:r>
            <a:r>
              <a:rPr lang="en-US" sz="1200" dirty="0" err="1"/>
              <a:t>sering</a:t>
            </a:r>
            <a:r>
              <a:rPr lang="en-US" sz="1200" dirty="0"/>
              <a:t> </a:t>
            </a:r>
            <a:r>
              <a:rPr lang="en-US" sz="1200" dirty="0" err="1"/>
              <a:t>belajar</a:t>
            </a:r>
            <a:r>
              <a:rPr lang="en-US" sz="1200" dirty="0"/>
              <a:t> daring </a:t>
            </a:r>
            <a:r>
              <a:rPr lang="en-US" sz="1200" dirty="0" err="1" smtClean="0"/>
              <a:t>dari</a:t>
            </a:r>
            <a:r>
              <a:rPr lang="en-US" sz="1200" dirty="0" smtClean="0"/>
              <a:t> </a:t>
            </a:r>
            <a:r>
              <a:rPr lang="en-US" sz="1200" dirty="0" err="1" smtClean="0"/>
              <a:t>pada</a:t>
            </a:r>
            <a:r>
              <a:rPr lang="en-US" sz="1200" dirty="0" smtClean="0"/>
              <a:t> </a:t>
            </a:r>
            <a:r>
              <a:rPr lang="en-US" sz="1200" dirty="0"/>
              <a:t>luring. </a:t>
            </a:r>
            <a:r>
              <a:rPr lang="en-US" sz="1200" dirty="0" err="1"/>
              <a:t>Maka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itu</a:t>
            </a:r>
            <a:r>
              <a:rPr lang="en-US" sz="1200" dirty="0"/>
              <a:t> </a:t>
            </a:r>
            <a:r>
              <a:rPr lang="en-US" sz="1200" dirty="0" err="1"/>
              <a:t>biasanya</a:t>
            </a:r>
            <a:r>
              <a:rPr lang="en-US" sz="1200" dirty="0"/>
              <a:t> </a:t>
            </a:r>
            <a:r>
              <a:rPr lang="en-US" sz="1200" dirty="0" err="1"/>
              <a:t>anak</a:t>
            </a:r>
            <a:r>
              <a:rPr lang="en-US" sz="1200" dirty="0"/>
              <a:t> </a:t>
            </a:r>
            <a:r>
              <a:rPr lang="en-US" sz="1200" dirty="0" err="1"/>
              <a:t>sekolah</a:t>
            </a:r>
            <a:r>
              <a:rPr lang="en-US" sz="1200" dirty="0"/>
              <a:t> </a:t>
            </a:r>
            <a:r>
              <a:rPr lang="en-US" sz="1200" dirty="0" err="1"/>
              <a:t>membutuhkan</a:t>
            </a:r>
            <a:r>
              <a:rPr lang="en-US" sz="1200" dirty="0"/>
              <a:t> </a:t>
            </a:r>
            <a:r>
              <a:rPr lang="en-US" sz="1200" dirty="0" err="1"/>
              <a:t>koneksi</a:t>
            </a:r>
            <a:r>
              <a:rPr lang="en-US" sz="1200" dirty="0"/>
              <a:t> internet yang </a:t>
            </a:r>
            <a:r>
              <a:rPr lang="en-US" sz="1200" dirty="0" err="1"/>
              <a:t>baik</a:t>
            </a:r>
            <a:r>
              <a:rPr lang="en-US" sz="1200" dirty="0"/>
              <a:t>.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pelajar</a:t>
            </a:r>
            <a:r>
              <a:rPr lang="en-US" sz="1200" dirty="0"/>
              <a:t>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harus</a:t>
            </a:r>
            <a:r>
              <a:rPr lang="en-US" sz="1200" dirty="0"/>
              <a:t> </a:t>
            </a:r>
            <a:r>
              <a:rPr lang="en-US" sz="1200" dirty="0" err="1"/>
              <a:t>memperhatikan</a:t>
            </a:r>
            <a:r>
              <a:rPr lang="en-US" sz="1200" dirty="0"/>
              <a:t> </a:t>
            </a:r>
            <a:r>
              <a:rPr lang="en-US" sz="1200" dirty="0" err="1"/>
              <a:t>kebutuhan</a:t>
            </a:r>
            <a:r>
              <a:rPr lang="en-US" sz="1200" dirty="0"/>
              <a:t> </a:t>
            </a:r>
            <a:r>
              <a:rPr lang="en-US" sz="1200" dirty="0" err="1"/>
              <a:t>utama</a:t>
            </a:r>
            <a:r>
              <a:rPr lang="en-US" sz="1200" dirty="0"/>
              <a:t> </a:t>
            </a:r>
            <a:r>
              <a:rPr lang="en-US" sz="1200" dirty="0" err="1"/>
              <a:t>kamu</a:t>
            </a:r>
            <a:r>
              <a:rPr lang="en-US" sz="1200" dirty="0"/>
              <a:t>, </a:t>
            </a:r>
            <a:r>
              <a:rPr lang="en-US" sz="1200" dirty="0" err="1"/>
              <a:t>ya</a:t>
            </a:r>
            <a:r>
              <a:rPr lang="en-US" sz="1200" dirty="0"/>
              <a:t>.</a:t>
            </a:r>
            <a:endParaRPr lang="en-US" sz="1200" dirty="0"/>
          </a:p>
          <a:p>
            <a:pPr fontAlgn="base"/>
            <a:r>
              <a:rPr lang="en-US" sz="1200" b="1" dirty="0" err="1"/>
              <a:t>Keinginan</a:t>
            </a:r>
            <a:endParaRPr lang="en-US" sz="1200" b="1" dirty="0"/>
          </a:p>
          <a:p>
            <a:r>
              <a:rPr lang="en-US" sz="1200" dirty="0" err="1"/>
              <a:t>Sekilas</a:t>
            </a:r>
            <a:r>
              <a:rPr lang="en-US" sz="1200" dirty="0"/>
              <a:t> </a:t>
            </a:r>
            <a:r>
              <a:rPr lang="en-US" sz="1200" dirty="0" err="1"/>
              <a:t>mirip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kebutuhan</a:t>
            </a:r>
            <a:r>
              <a:rPr lang="en-US" sz="1200" dirty="0"/>
              <a:t>, </a:t>
            </a:r>
            <a:r>
              <a:rPr lang="en-US" sz="1200" dirty="0" err="1"/>
              <a:t>bedanya</a:t>
            </a:r>
            <a:r>
              <a:rPr lang="en-US" sz="1200" dirty="0"/>
              <a:t> </a:t>
            </a:r>
            <a:r>
              <a:rPr lang="en-US" sz="1200" dirty="0" err="1"/>
              <a:t>keinginan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hal-hal</a:t>
            </a:r>
            <a:r>
              <a:rPr lang="en-US" sz="1200" dirty="0"/>
              <a:t> yang </a:t>
            </a:r>
            <a:r>
              <a:rPr lang="en-US" sz="1200" dirty="0" err="1"/>
              <a:t>membuat</a:t>
            </a:r>
            <a:r>
              <a:rPr lang="en-US" sz="1200" dirty="0"/>
              <a:t> </a:t>
            </a:r>
            <a:r>
              <a:rPr lang="en-US" sz="1200" dirty="0" err="1"/>
              <a:t>hidupmu</a:t>
            </a:r>
            <a:r>
              <a:rPr lang="en-US" sz="1200" dirty="0"/>
              <a:t> </a:t>
            </a:r>
            <a:r>
              <a:rPr lang="en-US" sz="1200" dirty="0" err="1"/>
              <a:t>lebih</a:t>
            </a:r>
            <a:r>
              <a:rPr lang="en-US" sz="1200" dirty="0"/>
              <a:t> </a:t>
            </a:r>
            <a:r>
              <a:rPr lang="en-US" sz="1200" dirty="0" err="1"/>
              <a:t>menyenangkan</a:t>
            </a:r>
            <a:r>
              <a:rPr lang="en-US" sz="1200" dirty="0"/>
              <a:t>. </a:t>
            </a:r>
            <a:r>
              <a:rPr lang="en-US" sz="1200" dirty="0" err="1"/>
              <a:t>Contoh</a:t>
            </a:r>
            <a:r>
              <a:rPr lang="en-US" sz="1200" dirty="0"/>
              <a:t>, </a:t>
            </a:r>
            <a:endParaRPr lang="en-US" sz="1200" dirty="0" smtClean="0"/>
          </a:p>
          <a:p>
            <a:r>
              <a:rPr lang="en-US" sz="1200" dirty="0" err="1" smtClean="0"/>
              <a:t>keinginan</a:t>
            </a:r>
            <a:r>
              <a:rPr lang="en-US" sz="1200" dirty="0" smtClean="0"/>
              <a:t> </a:t>
            </a:r>
            <a:r>
              <a:rPr lang="en-US" sz="1200" dirty="0" err="1"/>
              <a:t>beli</a:t>
            </a:r>
            <a:r>
              <a:rPr lang="en-US" sz="1200" dirty="0"/>
              <a:t> </a:t>
            </a:r>
            <a:r>
              <a:rPr lang="en-US" sz="1200" dirty="0" err="1"/>
              <a:t>makanan</a:t>
            </a:r>
            <a:r>
              <a:rPr lang="en-US" sz="1200" dirty="0"/>
              <a:t> </a:t>
            </a:r>
            <a:r>
              <a:rPr lang="en-US" sz="1200" dirty="0" err="1"/>
              <a:t>mahal</a:t>
            </a:r>
            <a:r>
              <a:rPr lang="en-US" sz="1200" dirty="0"/>
              <a:t> di </a:t>
            </a:r>
            <a:r>
              <a:rPr lang="en-US" sz="1200" dirty="0" err="1"/>
              <a:t>restoran</a:t>
            </a:r>
            <a:r>
              <a:rPr lang="en-US" sz="1200" dirty="0"/>
              <a:t> </a:t>
            </a:r>
            <a:r>
              <a:rPr lang="en-US" sz="1200" dirty="0" err="1"/>
              <a:t>mewah</a:t>
            </a:r>
            <a:r>
              <a:rPr lang="en-US" sz="1200" dirty="0"/>
              <a:t> </a:t>
            </a:r>
            <a:r>
              <a:rPr lang="en-US" sz="1200" dirty="0" err="1"/>
              <a:t>bersama</a:t>
            </a:r>
            <a:r>
              <a:rPr lang="en-US" sz="1200" dirty="0"/>
              <a:t> </a:t>
            </a:r>
            <a:r>
              <a:rPr lang="en-US" sz="1200" dirty="0" err="1"/>
              <a:t>teman-teman</a:t>
            </a:r>
            <a:r>
              <a:rPr lang="en-US" sz="1200" dirty="0"/>
              <a:t>,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beli</a:t>
            </a:r>
            <a:r>
              <a:rPr lang="en-US" sz="1200" dirty="0"/>
              <a:t> </a:t>
            </a:r>
            <a:r>
              <a:rPr lang="en-US" sz="1200" dirty="0" err="1"/>
              <a:t>paket</a:t>
            </a:r>
            <a:r>
              <a:rPr lang="en-US" sz="1200" dirty="0"/>
              <a:t> internet </a:t>
            </a:r>
            <a:r>
              <a:rPr lang="en-US" sz="1200" dirty="0" err="1"/>
              <a:t>khusus</a:t>
            </a:r>
            <a:r>
              <a:rPr lang="en-US" sz="1200" dirty="0"/>
              <a:t> </a:t>
            </a:r>
            <a:r>
              <a:rPr lang="en-US" sz="1200" i="1" dirty="0"/>
              <a:t>gaming </a:t>
            </a:r>
            <a:r>
              <a:rPr lang="en-US" sz="1200" dirty="0"/>
              <a:t>agar </a:t>
            </a:r>
            <a:r>
              <a:rPr lang="en-US" sz="1200" i="1" dirty="0"/>
              <a:t>push rank</a:t>
            </a:r>
            <a:r>
              <a:rPr lang="en-US" sz="1200" dirty="0"/>
              <a:t> </a:t>
            </a:r>
            <a:endParaRPr lang="en-US" sz="1200" dirty="0" smtClean="0"/>
          </a:p>
          <a:p>
            <a:r>
              <a:rPr lang="en-US" sz="1200" dirty="0" err="1" smtClean="0"/>
              <a:t>tetap</a:t>
            </a:r>
            <a:r>
              <a:rPr lang="en-US" sz="1200" dirty="0" smtClean="0"/>
              <a:t> </a:t>
            </a:r>
            <a:r>
              <a:rPr lang="en-US" sz="1200" dirty="0" err="1"/>
              <a:t>lancar</a:t>
            </a:r>
            <a:r>
              <a:rPr lang="en-US" sz="1200" dirty="0"/>
              <a:t>. </a:t>
            </a:r>
            <a:r>
              <a:rPr lang="en-US" sz="1200" dirty="0" err="1"/>
              <a:t>Kegiatan-kegiatan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 </a:t>
            </a:r>
            <a:r>
              <a:rPr lang="en-US" sz="1200" dirty="0" err="1"/>
              <a:t>merupakan</a:t>
            </a:r>
            <a:r>
              <a:rPr lang="en-US" sz="1200" dirty="0"/>
              <a:t> </a:t>
            </a:r>
            <a:r>
              <a:rPr lang="en-US" sz="1200" dirty="0" err="1"/>
              <a:t>keinginan</a:t>
            </a:r>
            <a:r>
              <a:rPr lang="en-US" sz="1200" dirty="0"/>
              <a:t> </a:t>
            </a:r>
            <a:r>
              <a:rPr lang="en-US" sz="1200" dirty="0" err="1"/>
              <a:t>karena</a:t>
            </a:r>
            <a:r>
              <a:rPr lang="en-US" sz="1200" dirty="0"/>
              <a:t> </a:t>
            </a:r>
            <a:r>
              <a:rPr lang="en-US" sz="1200" dirty="0" err="1"/>
              <a:t>sebenarnya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</a:t>
            </a:r>
            <a:r>
              <a:rPr lang="en-US" sz="1200" dirty="0" err="1"/>
              <a:t>pelajar</a:t>
            </a:r>
            <a:r>
              <a:rPr lang="en-US" sz="1200" dirty="0"/>
              <a:t>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nggak</a:t>
            </a:r>
            <a:r>
              <a:rPr lang="en-US" sz="1200" dirty="0"/>
              <a:t> </a:t>
            </a:r>
            <a:r>
              <a:rPr lang="en-US" sz="1200" dirty="0" err="1"/>
              <a:t>butuh</a:t>
            </a:r>
            <a:r>
              <a:rPr lang="en-US" sz="1200" dirty="0"/>
              <a:t> </a:t>
            </a:r>
            <a:r>
              <a:rPr lang="en-US" sz="1200" dirty="0" err="1"/>
              <a:t>hal-hal</a:t>
            </a:r>
            <a:r>
              <a:rPr lang="en-US" sz="1200" dirty="0"/>
              <a:t> </a:t>
            </a:r>
            <a:endParaRPr lang="en-US" sz="1200" dirty="0" smtClean="0"/>
          </a:p>
          <a:p>
            <a:r>
              <a:rPr lang="en-US" sz="1200" dirty="0" err="1" smtClean="0"/>
              <a:t>tersebut</a:t>
            </a:r>
            <a:r>
              <a:rPr lang="en-US" sz="1200" dirty="0"/>
              <a:t>, </a:t>
            </a:r>
            <a:r>
              <a:rPr lang="en-US" sz="1200" dirty="0" err="1"/>
              <a:t>tapi</a:t>
            </a:r>
            <a:r>
              <a:rPr lang="en-US" sz="1200" dirty="0"/>
              <a:t> </a:t>
            </a:r>
            <a:r>
              <a:rPr lang="en-US" sz="1200" dirty="0" err="1"/>
              <a:t>senang</a:t>
            </a:r>
            <a:r>
              <a:rPr lang="en-US" sz="1200" dirty="0"/>
              <a:t> dong </a:t>
            </a:r>
            <a:r>
              <a:rPr lang="en-US" sz="1200" dirty="0" err="1"/>
              <a:t>kalau</a:t>
            </a:r>
            <a:r>
              <a:rPr lang="en-US" sz="1200" dirty="0"/>
              <a:t> </a:t>
            </a:r>
            <a:r>
              <a:rPr lang="en-US" sz="1200" dirty="0" err="1"/>
              <a:t>bisa</a:t>
            </a:r>
            <a:r>
              <a:rPr lang="en-US" sz="1200" dirty="0"/>
              <a:t> </a:t>
            </a:r>
            <a:r>
              <a:rPr lang="en-US" sz="1200" dirty="0" err="1"/>
              <a:t>punya</a:t>
            </a:r>
            <a:r>
              <a:rPr lang="en-US" sz="1200" dirty="0"/>
              <a:t>.</a:t>
            </a:r>
          </a:p>
          <a:p>
            <a:endParaRPr lang="en-US" sz="1200" dirty="0">
              <a:effectLst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altLang="ko-KR" dirty="0" err="1" smtClean="0"/>
              <a:t>Rencana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Keuangan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4103"/>
            <a:ext cx="677380" cy="473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145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915566"/>
            <a:ext cx="8496944" cy="460648"/>
          </a:xfrm>
        </p:spPr>
        <p:txBody>
          <a:bodyPr/>
          <a:lstStyle/>
          <a:p>
            <a:r>
              <a:rPr lang="en-ID" b="1" dirty="0" smtClean="0"/>
              <a:t>Cara </a:t>
            </a:r>
            <a:r>
              <a:rPr lang="en-ID" b="1" dirty="0" err="1" smtClean="0"/>
              <a:t>Mengatur</a:t>
            </a:r>
            <a:r>
              <a:rPr lang="en-ID" b="1" dirty="0" smtClean="0"/>
              <a:t> </a:t>
            </a:r>
            <a:r>
              <a:rPr lang="en-ID" b="1" dirty="0" err="1" smtClean="0"/>
              <a:t>Uang</a:t>
            </a:r>
            <a:r>
              <a:rPr lang="en-ID" b="1" dirty="0" smtClean="0"/>
              <a:t> </a:t>
            </a:r>
            <a:r>
              <a:rPr lang="en-ID" b="1" dirty="0" err="1" smtClean="0"/>
              <a:t>untuk</a:t>
            </a:r>
            <a:r>
              <a:rPr lang="en-ID" b="1" dirty="0" smtClean="0"/>
              <a:t> </a:t>
            </a:r>
            <a:r>
              <a:rPr lang="en-ID" b="1" dirty="0" err="1" smtClean="0"/>
              <a:t>Anak</a:t>
            </a:r>
            <a:r>
              <a:rPr lang="en-ID" b="1" dirty="0" smtClean="0"/>
              <a:t> </a:t>
            </a:r>
            <a:r>
              <a:rPr lang="en-ID" b="1" dirty="0" err="1" smtClean="0"/>
              <a:t>Sekolah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-108520" y="1419622"/>
            <a:ext cx="9252520" cy="3723878"/>
          </a:xfrm>
        </p:spPr>
        <p:txBody>
          <a:bodyPr/>
          <a:lstStyle/>
          <a:p>
            <a:r>
              <a:rPr lang="en-US" sz="1200" b="1" dirty="0" smtClean="0"/>
              <a:t>2</a:t>
            </a:r>
            <a:r>
              <a:rPr lang="en-US" sz="1200" b="1" dirty="0"/>
              <a:t>. </a:t>
            </a:r>
            <a:r>
              <a:rPr lang="en-US" sz="1200" b="1" dirty="0" err="1"/>
              <a:t>Punya</a:t>
            </a:r>
            <a:r>
              <a:rPr lang="en-US" sz="1200" b="1" dirty="0"/>
              <a:t> </a:t>
            </a:r>
            <a:r>
              <a:rPr lang="en-US" sz="1200" b="1" dirty="0" err="1"/>
              <a:t>Tujuan</a:t>
            </a:r>
            <a:endParaRPr lang="en-US" sz="1200" b="1" dirty="0"/>
          </a:p>
          <a:p>
            <a:r>
              <a:rPr lang="en-US" sz="1200" b="1" i="1" dirty="0" err="1"/>
              <a:t>Apa</a:t>
            </a:r>
            <a:r>
              <a:rPr lang="en-US" sz="1200" b="1" i="1" dirty="0"/>
              <a:t> </a:t>
            </a:r>
            <a:r>
              <a:rPr lang="en-US" sz="1200" b="1" i="1" dirty="0" err="1"/>
              <a:t>sih</a:t>
            </a:r>
            <a:r>
              <a:rPr lang="en-US" sz="1200" b="1" i="1" dirty="0"/>
              <a:t> </a:t>
            </a:r>
            <a:r>
              <a:rPr lang="en-US" sz="1200" b="1" i="1" dirty="0" err="1"/>
              <a:t>tujuan</a:t>
            </a:r>
            <a:r>
              <a:rPr lang="en-US" sz="1200" b="1" i="1" dirty="0"/>
              <a:t> </a:t>
            </a:r>
            <a:r>
              <a:rPr lang="en-US" sz="1200" b="1" i="1" dirty="0" err="1"/>
              <a:t>kamu</a:t>
            </a:r>
            <a:r>
              <a:rPr lang="en-US" sz="1200" b="1" i="1" dirty="0"/>
              <a:t> </a:t>
            </a:r>
            <a:r>
              <a:rPr lang="en-US" sz="1200" b="1" i="1" dirty="0" err="1"/>
              <a:t>menyimpan</a:t>
            </a:r>
            <a:r>
              <a:rPr lang="en-US" sz="1200" b="1" i="1" dirty="0"/>
              <a:t> </a:t>
            </a:r>
            <a:r>
              <a:rPr lang="en-US" sz="1200" b="1" i="1" dirty="0" err="1"/>
              <a:t>uang</a:t>
            </a:r>
            <a:r>
              <a:rPr lang="en-US" sz="1200" b="1" i="1" dirty="0"/>
              <a:t>? </a:t>
            </a:r>
            <a:endParaRPr lang="en-US" sz="1200" b="1" i="1" dirty="0" smtClean="0"/>
          </a:p>
          <a:p>
            <a:r>
              <a:rPr lang="en-US" sz="1200" b="1" i="1" dirty="0" smtClean="0"/>
              <a:t>Ada </a:t>
            </a:r>
            <a:r>
              <a:rPr lang="en-US" sz="1200" b="1" i="1" dirty="0" err="1"/>
              <a:t>enggak</a:t>
            </a:r>
            <a:r>
              <a:rPr lang="en-US" sz="1200" b="1" i="1" dirty="0"/>
              <a:t> </a:t>
            </a:r>
            <a:r>
              <a:rPr lang="en-US" sz="1200" b="1" i="1" dirty="0" err="1"/>
              <a:t>barang</a:t>
            </a:r>
            <a:r>
              <a:rPr lang="en-US" sz="1200" b="1" i="1" dirty="0"/>
              <a:t> yang </a:t>
            </a:r>
            <a:r>
              <a:rPr lang="en-US" sz="1200" b="1" i="1" dirty="0" err="1"/>
              <a:t>bikin</a:t>
            </a:r>
            <a:r>
              <a:rPr lang="en-US" sz="1200" b="1" i="1" dirty="0"/>
              <a:t> </a:t>
            </a:r>
            <a:r>
              <a:rPr lang="en-US" sz="1200" b="1" i="1" dirty="0" err="1"/>
              <a:t>kamu</a:t>
            </a:r>
            <a:r>
              <a:rPr lang="en-US" sz="1200" b="1" i="1" dirty="0"/>
              <a:t> </a:t>
            </a:r>
            <a:r>
              <a:rPr lang="en-US" sz="1200" b="1" i="1" dirty="0" err="1"/>
              <a:t>tergiur</a:t>
            </a:r>
            <a:r>
              <a:rPr lang="en-US" sz="1200" b="1" i="1" dirty="0"/>
              <a:t>? </a:t>
            </a:r>
            <a:endParaRPr lang="en-US" sz="1200" b="1" i="1" dirty="0" smtClean="0"/>
          </a:p>
          <a:p>
            <a:r>
              <a:rPr lang="en-US" sz="1200" b="1" i="1" dirty="0" err="1" smtClean="0"/>
              <a:t>Berapa</a:t>
            </a:r>
            <a:r>
              <a:rPr lang="en-US" sz="1200" b="1" i="1" dirty="0" smtClean="0"/>
              <a:t> </a:t>
            </a:r>
            <a:r>
              <a:rPr lang="en-US" sz="1200" b="1" i="1" dirty="0" err="1"/>
              <a:t>sih</a:t>
            </a:r>
            <a:r>
              <a:rPr lang="en-US" sz="1200" b="1" i="1" dirty="0"/>
              <a:t> </a:t>
            </a:r>
            <a:r>
              <a:rPr lang="en-US" sz="1200" b="1" i="1" dirty="0" err="1"/>
              <a:t>harga</a:t>
            </a:r>
            <a:r>
              <a:rPr lang="en-US" sz="1200" b="1" i="1" dirty="0"/>
              <a:t> </a:t>
            </a:r>
            <a:r>
              <a:rPr lang="en-US" sz="1200" b="1" i="1" dirty="0" err="1"/>
              <a:t>barang</a:t>
            </a:r>
            <a:r>
              <a:rPr lang="en-US" sz="1200" b="1" i="1" dirty="0"/>
              <a:t> </a:t>
            </a:r>
            <a:r>
              <a:rPr lang="en-US" sz="1200" b="1" i="1" dirty="0" err="1"/>
              <a:t>tersebut</a:t>
            </a:r>
            <a:r>
              <a:rPr lang="en-US" sz="1200" b="1" i="1" dirty="0"/>
              <a:t>? </a:t>
            </a:r>
            <a:endParaRPr lang="en-US" sz="1200" b="1" i="1" dirty="0" smtClean="0"/>
          </a:p>
          <a:p>
            <a:r>
              <a:rPr lang="en-US" sz="1200" dirty="0" err="1" smtClean="0"/>
              <a:t>Dengan</a:t>
            </a:r>
            <a:r>
              <a:rPr lang="en-US" sz="1200" dirty="0" smtClean="0"/>
              <a:t> </a:t>
            </a:r>
            <a:r>
              <a:rPr lang="en-US" sz="1200" dirty="0" err="1"/>
              <a:t>tujuan</a:t>
            </a:r>
            <a:r>
              <a:rPr lang="en-US" sz="1200" dirty="0"/>
              <a:t>, </a:t>
            </a:r>
            <a:r>
              <a:rPr lang="en-US" sz="1200" dirty="0" err="1"/>
              <a:t>mengatur</a:t>
            </a:r>
            <a:r>
              <a:rPr lang="en-US" sz="1200" dirty="0"/>
              <a:t> </a:t>
            </a:r>
            <a:r>
              <a:rPr lang="en-US" sz="1200" dirty="0" err="1"/>
              <a:t>uang</a:t>
            </a:r>
            <a:r>
              <a:rPr lang="en-US" sz="1200" dirty="0"/>
              <a:t> </a:t>
            </a:r>
            <a:r>
              <a:rPr lang="en-US" sz="1200" dirty="0" err="1"/>
              <a:t>akan</a:t>
            </a:r>
            <a:r>
              <a:rPr lang="en-US" sz="1200" dirty="0"/>
              <a:t> </a:t>
            </a:r>
            <a:r>
              <a:rPr lang="en-US" sz="1200" dirty="0" err="1"/>
              <a:t>terasa</a:t>
            </a:r>
            <a:r>
              <a:rPr lang="en-US" sz="1200" dirty="0"/>
              <a:t> </a:t>
            </a:r>
            <a:r>
              <a:rPr lang="en-US" sz="1200" dirty="0" err="1"/>
              <a:t>lebih</a:t>
            </a:r>
            <a:r>
              <a:rPr lang="en-US" sz="1200" dirty="0"/>
              <a:t> </a:t>
            </a:r>
            <a:r>
              <a:rPr lang="en-US" sz="1200" dirty="0" err="1"/>
              <a:t>mudah</a:t>
            </a:r>
            <a:r>
              <a:rPr lang="en-US" sz="1200" dirty="0"/>
              <a:t> </a:t>
            </a:r>
            <a:r>
              <a:rPr lang="en-US" sz="1200" dirty="0" err="1"/>
              <a:t>karena</a:t>
            </a:r>
            <a:r>
              <a:rPr lang="en-US" sz="1200" dirty="0"/>
              <a:t>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akan</a:t>
            </a:r>
            <a:r>
              <a:rPr lang="en-US" sz="1200" dirty="0"/>
              <a:t> </a:t>
            </a:r>
            <a:r>
              <a:rPr lang="en-US" sz="1200" dirty="0" err="1"/>
              <a:t>lebih</a:t>
            </a:r>
            <a:r>
              <a:rPr lang="en-US" sz="1200" dirty="0"/>
              <a:t> was-was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uang</a:t>
            </a:r>
            <a:r>
              <a:rPr lang="en-US" sz="1200" dirty="0"/>
              <a:t> yang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punya</a:t>
            </a:r>
            <a:r>
              <a:rPr lang="en-US" sz="1200" dirty="0" smtClean="0"/>
              <a:t>.</a:t>
            </a:r>
          </a:p>
          <a:p>
            <a:r>
              <a:rPr lang="en-US" sz="1200" dirty="0" smtClean="0"/>
              <a:t> </a:t>
            </a:r>
            <a:r>
              <a:rPr lang="en-US" sz="1200" dirty="0" err="1"/>
              <a:t>Contoh</a:t>
            </a:r>
            <a:r>
              <a:rPr lang="en-US" sz="1200" dirty="0"/>
              <a:t>,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mau</a:t>
            </a:r>
            <a:r>
              <a:rPr lang="en-US" sz="1200" dirty="0"/>
              <a:t> </a:t>
            </a:r>
            <a:r>
              <a:rPr lang="en-US" sz="1200" dirty="0" err="1"/>
              <a:t>banget</a:t>
            </a:r>
            <a:r>
              <a:rPr lang="en-US" sz="1200" dirty="0"/>
              <a:t> </a:t>
            </a:r>
            <a:r>
              <a:rPr lang="en-US" sz="1200" dirty="0" err="1"/>
              <a:t>beli</a:t>
            </a:r>
            <a:r>
              <a:rPr lang="en-US" sz="1200" dirty="0"/>
              <a:t> PS5 </a:t>
            </a:r>
            <a:r>
              <a:rPr lang="en-US" sz="1200" dirty="0" err="1"/>
              <a:t>terbaru</a:t>
            </a:r>
            <a:r>
              <a:rPr lang="en-US" sz="1200" dirty="0"/>
              <a:t>, </a:t>
            </a:r>
            <a:r>
              <a:rPr lang="en-US" sz="1200" dirty="0" err="1"/>
              <a:t>tapi</a:t>
            </a:r>
            <a:r>
              <a:rPr lang="en-US" sz="1200" dirty="0"/>
              <a:t> </a:t>
            </a:r>
            <a:r>
              <a:rPr lang="en-US" sz="1200" dirty="0" err="1"/>
              <a:t>malu</a:t>
            </a:r>
            <a:r>
              <a:rPr lang="en-US" sz="1200" dirty="0"/>
              <a:t> dong </a:t>
            </a:r>
            <a:r>
              <a:rPr lang="en-US" sz="1200" dirty="0" err="1"/>
              <a:t>kalo</a:t>
            </a:r>
            <a:r>
              <a:rPr lang="en-US" sz="1200" dirty="0"/>
              <a:t> </a:t>
            </a:r>
            <a:r>
              <a:rPr lang="en-US" sz="1200" dirty="0" err="1"/>
              <a:t>harus</a:t>
            </a:r>
            <a:r>
              <a:rPr lang="en-US" sz="1200" dirty="0"/>
              <a:t> </a:t>
            </a:r>
            <a:r>
              <a:rPr lang="en-US" sz="1200" dirty="0" err="1"/>
              <a:t>merengek</a:t>
            </a:r>
            <a:r>
              <a:rPr lang="en-US" sz="1200" dirty="0"/>
              <a:t> </a:t>
            </a:r>
            <a:r>
              <a:rPr lang="en-US" sz="1200" dirty="0" err="1"/>
              <a:t>ke</a:t>
            </a:r>
            <a:r>
              <a:rPr lang="en-US" sz="1200" dirty="0"/>
              <a:t> </a:t>
            </a:r>
            <a:r>
              <a:rPr lang="en-US" sz="1200" dirty="0" err="1"/>
              <a:t>ortu</a:t>
            </a:r>
            <a:r>
              <a:rPr lang="en-US" sz="1200" dirty="0"/>
              <a:t>.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bisa</a:t>
            </a:r>
            <a:r>
              <a:rPr lang="en-US" sz="1200" dirty="0"/>
              <a:t> </a:t>
            </a:r>
            <a:r>
              <a:rPr lang="en-US" sz="1200" dirty="0" err="1"/>
              <a:t>menjadikan</a:t>
            </a:r>
            <a:r>
              <a:rPr lang="en-US" sz="1200" dirty="0"/>
              <a:t> PS5 </a:t>
            </a:r>
            <a:r>
              <a:rPr lang="en-US" sz="1200" dirty="0" err="1" smtClean="0"/>
              <a:t>sebagai</a:t>
            </a:r>
            <a:endParaRPr lang="en-US" sz="1200" dirty="0" smtClean="0"/>
          </a:p>
          <a:p>
            <a:r>
              <a:rPr lang="en-US" sz="1200" dirty="0" smtClean="0"/>
              <a:t> </a:t>
            </a:r>
            <a:r>
              <a:rPr lang="en-US" sz="1200" dirty="0" err="1"/>
              <a:t>tujuan</a:t>
            </a:r>
            <a:r>
              <a:rPr lang="en-US" sz="1200" dirty="0"/>
              <a:t> </a:t>
            </a:r>
            <a:r>
              <a:rPr lang="en-US" sz="1200" dirty="0" err="1"/>
              <a:t>akhir</a:t>
            </a:r>
            <a:r>
              <a:rPr lang="en-US" sz="1200" dirty="0"/>
              <a:t> </a:t>
            </a:r>
            <a:r>
              <a:rPr lang="en-US" sz="1200" dirty="0" err="1"/>
              <a:t>kamu</a:t>
            </a:r>
            <a:r>
              <a:rPr lang="en-US" sz="1200" dirty="0"/>
              <a:t>.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begitu</a:t>
            </a:r>
            <a:r>
              <a:rPr lang="en-US" sz="1200" dirty="0"/>
              <a:t>,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bisa</a:t>
            </a:r>
            <a:r>
              <a:rPr lang="en-US" sz="1200" dirty="0"/>
              <a:t> </a:t>
            </a:r>
            <a:r>
              <a:rPr lang="en-US" sz="1200" dirty="0" err="1"/>
              <a:t>lebih</a:t>
            </a:r>
            <a:r>
              <a:rPr lang="en-US" sz="1200" dirty="0"/>
              <a:t> </a:t>
            </a:r>
            <a:r>
              <a:rPr lang="en-US" sz="1200" dirty="0" err="1"/>
              <a:t>cekatan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mengatur</a:t>
            </a:r>
            <a:r>
              <a:rPr lang="en-US" sz="1200" dirty="0"/>
              <a:t> </a:t>
            </a:r>
            <a:r>
              <a:rPr lang="en-US" sz="1200" dirty="0" err="1"/>
              <a:t>keuangan</a:t>
            </a:r>
            <a:r>
              <a:rPr lang="en-US" sz="1200" dirty="0"/>
              <a:t>.</a:t>
            </a:r>
            <a:endParaRPr lang="en-US" sz="1200" dirty="0"/>
          </a:p>
          <a:p>
            <a:r>
              <a:rPr lang="en-US" sz="1200" dirty="0"/>
              <a:t/>
            </a:r>
            <a:br>
              <a:rPr lang="en-US" sz="1200" dirty="0"/>
            </a:br>
            <a:endParaRPr lang="en-US" sz="1200" dirty="0">
              <a:effectLst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altLang="ko-KR" dirty="0" err="1" smtClean="0"/>
              <a:t>Rencana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Keuangan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4103"/>
            <a:ext cx="677380" cy="473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868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915566"/>
            <a:ext cx="8496944" cy="460648"/>
          </a:xfrm>
        </p:spPr>
        <p:txBody>
          <a:bodyPr/>
          <a:lstStyle/>
          <a:p>
            <a:r>
              <a:rPr lang="en-ID" b="1" dirty="0" smtClean="0"/>
              <a:t>Cara </a:t>
            </a:r>
            <a:r>
              <a:rPr lang="en-ID" b="1" dirty="0" err="1" smtClean="0"/>
              <a:t>Mengatur</a:t>
            </a:r>
            <a:r>
              <a:rPr lang="en-ID" b="1" dirty="0" smtClean="0"/>
              <a:t> </a:t>
            </a:r>
            <a:r>
              <a:rPr lang="en-ID" b="1" dirty="0" err="1" smtClean="0"/>
              <a:t>Uang</a:t>
            </a:r>
            <a:r>
              <a:rPr lang="en-ID" b="1" dirty="0" smtClean="0"/>
              <a:t> </a:t>
            </a:r>
            <a:r>
              <a:rPr lang="en-ID" b="1" dirty="0" err="1" smtClean="0"/>
              <a:t>untuk</a:t>
            </a:r>
            <a:r>
              <a:rPr lang="en-ID" b="1" dirty="0" smtClean="0"/>
              <a:t> </a:t>
            </a:r>
            <a:r>
              <a:rPr lang="en-ID" b="1" dirty="0" err="1" smtClean="0"/>
              <a:t>Anak</a:t>
            </a:r>
            <a:r>
              <a:rPr lang="en-ID" b="1" dirty="0" smtClean="0"/>
              <a:t> </a:t>
            </a:r>
            <a:r>
              <a:rPr lang="en-ID" b="1" dirty="0" err="1" smtClean="0"/>
              <a:t>Sekolah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-108520" y="1419622"/>
            <a:ext cx="9252520" cy="3723878"/>
          </a:xfrm>
        </p:spPr>
        <p:txBody>
          <a:bodyPr/>
          <a:lstStyle/>
          <a:p>
            <a:r>
              <a:rPr lang="en-US" sz="1200" b="1" dirty="0" err="1"/>
              <a:t>Bagaimana</a:t>
            </a:r>
            <a:r>
              <a:rPr lang="en-US" sz="1200" b="1" dirty="0"/>
              <a:t> </a:t>
            </a:r>
            <a:r>
              <a:rPr lang="en-US" sz="1200" b="1" dirty="0" err="1"/>
              <a:t>Membedakan</a:t>
            </a:r>
            <a:r>
              <a:rPr lang="en-US" sz="1200" b="1" dirty="0"/>
              <a:t> </a:t>
            </a:r>
            <a:r>
              <a:rPr lang="en-US" sz="1200" b="1" dirty="0" err="1"/>
              <a:t>Kebutuhan</a:t>
            </a:r>
            <a:r>
              <a:rPr lang="en-US" sz="1200" b="1" dirty="0"/>
              <a:t> </a:t>
            </a:r>
            <a:r>
              <a:rPr lang="en-US" sz="1200" b="1" dirty="0" err="1"/>
              <a:t>dan</a:t>
            </a:r>
            <a:r>
              <a:rPr lang="en-US" sz="1200" b="1" dirty="0"/>
              <a:t> </a:t>
            </a:r>
            <a:r>
              <a:rPr lang="en-US" sz="1200" b="1" dirty="0" err="1"/>
              <a:t>Keinginan</a:t>
            </a:r>
            <a:r>
              <a:rPr lang="en-US" sz="1200" b="1" dirty="0"/>
              <a:t> </a:t>
            </a:r>
            <a:r>
              <a:rPr lang="en-US" sz="1200" b="1" dirty="0" err="1"/>
              <a:t>Untuk</a:t>
            </a:r>
            <a:r>
              <a:rPr lang="en-US" sz="1200" b="1" dirty="0"/>
              <a:t> </a:t>
            </a:r>
            <a:r>
              <a:rPr lang="en-US" sz="1200" b="1" dirty="0" err="1"/>
              <a:t>Anak</a:t>
            </a:r>
            <a:r>
              <a:rPr lang="en-US" sz="1200" b="1" dirty="0"/>
              <a:t> </a:t>
            </a:r>
            <a:r>
              <a:rPr lang="en-US" sz="1200" b="1" dirty="0" err="1"/>
              <a:t>Sekolah</a:t>
            </a:r>
            <a:r>
              <a:rPr lang="en-US" sz="1200" b="1" dirty="0"/>
              <a:t>?</a:t>
            </a:r>
            <a:endParaRPr lang="en-US" sz="1200" b="1" dirty="0"/>
          </a:p>
          <a:p>
            <a:r>
              <a:rPr lang="en-US" sz="1200" b="1" i="1" dirty="0" smtClean="0"/>
              <a:t>3. Tracking </a:t>
            </a:r>
            <a:r>
              <a:rPr lang="en-US" sz="1200" b="1" dirty="0" err="1"/>
              <a:t>Pemasukan</a:t>
            </a:r>
            <a:r>
              <a:rPr lang="en-US" sz="1200" b="1" dirty="0"/>
              <a:t> </a:t>
            </a:r>
            <a:r>
              <a:rPr lang="en-US" sz="1200" b="1" dirty="0" err="1"/>
              <a:t>dan</a:t>
            </a:r>
            <a:r>
              <a:rPr lang="en-US" sz="1200" b="1" dirty="0"/>
              <a:t> </a:t>
            </a:r>
            <a:r>
              <a:rPr lang="en-US" sz="1200" b="1" dirty="0" err="1"/>
              <a:t>Pengeluaran</a:t>
            </a:r>
            <a:r>
              <a:rPr lang="en-US" sz="1200" b="1" dirty="0"/>
              <a:t>.</a:t>
            </a:r>
            <a:endParaRPr lang="en-US" sz="1200" b="1" dirty="0"/>
          </a:p>
          <a:p>
            <a:r>
              <a:rPr lang="en-US" sz="1200" dirty="0" err="1"/>
              <a:t>Setelah</a:t>
            </a:r>
            <a:r>
              <a:rPr lang="en-US" sz="1200" dirty="0"/>
              <a:t>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mendapatkan</a:t>
            </a:r>
            <a:r>
              <a:rPr lang="en-US" sz="1200" dirty="0"/>
              <a:t> </a:t>
            </a:r>
            <a:r>
              <a:rPr lang="en-US" sz="1200" dirty="0" err="1"/>
              <a:t>pemasukan</a:t>
            </a:r>
            <a:r>
              <a:rPr lang="en-US" sz="1200" dirty="0"/>
              <a:t>,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harus</a:t>
            </a:r>
            <a:r>
              <a:rPr lang="en-US" sz="1200" dirty="0"/>
              <a:t> </a:t>
            </a:r>
            <a:r>
              <a:rPr lang="en-US" sz="1200" dirty="0" err="1"/>
              <a:t>mendata</a:t>
            </a:r>
            <a:r>
              <a:rPr lang="en-US" sz="1200" dirty="0"/>
              <a:t> </a:t>
            </a:r>
            <a:r>
              <a:rPr lang="en-US" sz="1200" dirty="0" err="1"/>
              <a:t>uang</a:t>
            </a:r>
            <a:r>
              <a:rPr lang="en-US" sz="1200" dirty="0"/>
              <a:t>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cermat</a:t>
            </a:r>
            <a:r>
              <a:rPr lang="en-US" sz="1200" dirty="0"/>
              <a:t>. </a:t>
            </a:r>
            <a:r>
              <a:rPr lang="en-US" sz="1200" dirty="0" err="1"/>
              <a:t>Setiap</a:t>
            </a:r>
            <a:r>
              <a:rPr lang="en-US" sz="1200" dirty="0"/>
              <a:t>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melakukan</a:t>
            </a:r>
            <a:r>
              <a:rPr lang="en-US" sz="1200" dirty="0"/>
              <a:t> </a:t>
            </a:r>
            <a:r>
              <a:rPr lang="en-US" sz="1200" dirty="0" err="1"/>
              <a:t>pengeluaran</a:t>
            </a:r>
            <a:r>
              <a:rPr lang="en-US" sz="1200" dirty="0"/>
              <a:t>, </a:t>
            </a:r>
            <a:r>
              <a:rPr lang="en-US" sz="1200" dirty="0" err="1"/>
              <a:t>sebaiknya</a:t>
            </a:r>
            <a:r>
              <a:rPr lang="en-US" sz="1200" dirty="0"/>
              <a:t>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catat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teliti</a:t>
            </a:r>
            <a:r>
              <a:rPr lang="en-US" sz="1200" dirty="0"/>
              <a:t>.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jadi</a:t>
            </a:r>
            <a:r>
              <a:rPr lang="en-US" sz="1200" dirty="0"/>
              <a:t> </a:t>
            </a:r>
            <a:r>
              <a:rPr lang="en-US" sz="1200" dirty="0" err="1"/>
              <a:t>tahu</a:t>
            </a:r>
            <a:r>
              <a:rPr lang="en-US" sz="1200" dirty="0"/>
              <a:t> </a:t>
            </a:r>
            <a:r>
              <a:rPr lang="en-US" sz="1200" dirty="0" err="1"/>
              <a:t>nih</a:t>
            </a:r>
            <a:r>
              <a:rPr lang="en-US" sz="1200" dirty="0"/>
              <a:t> </a:t>
            </a:r>
            <a:r>
              <a:rPr lang="en-US" sz="1200" dirty="0" err="1"/>
              <a:t>buat</a:t>
            </a:r>
            <a:r>
              <a:rPr lang="en-US" sz="1200" dirty="0"/>
              <a:t> </a:t>
            </a:r>
            <a:r>
              <a:rPr lang="en-US" sz="1200" dirty="0" err="1"/>
              <a:t>apa</a:t>
            </a:r>
            <a:r>
              <a:rPr lang="en-US" sz="1200" dirty="0"/>
              <a:t> </a:t>
            </a:r>
            <a:r>
              <a:rPr lang="en-US" sz="1200" dirty="0" err="1"/>
              <a:t>aja</a:t>
            </a:r>
            <a:r>
              <a:rPr lang="en-US" sz="1200" dirty="0"/>
              <a:t> </a:t>
            </a:r>
            <a:r>
              <a:rPr lang="en-US" sz="1200" dirty="0" err="1"/>
              <a:t>sih</a:t>
            </a:r>
            <a:r>
              <a:rPr lang="en-US" sz="1200" dirty="0"/>
              <a:t> </a:t>
            </a:r>
            <a:r>
              <a:rPr lang="en-US" sz="1200" dirty="0" err="1"/>
              <a:t>uang</a:t>
            </a:r>
            <a:r>
              <a:rPr lang="en-US" sz="1200" dirty="0"/>
              <a:t> yang </a:t>
            </a:r>
            <a:r>
              <a:rPr lang="en-US" sz="1200" dirty="0" err="1"/>
              <a:t>telah</a:t>
            </a:r>
            <a:r>
              <a:rPr lang="en-US" sz="1200" dirty="0"/>
              <a:t>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keluarkan</a:t>
            </a:r>
            <a:r>
              <a:rPr lang="en-US" sz="1200" dirty="0"/>
              <a:t>. </a:t>
            </a:r>
            <a:r>
              <a:rPr lang="en-US" sz="1200" dirty="0" err="1"/>
              <a:t>Jadi</a:t>
            </a:r>
            <a:r>
              <a:rPr lang="en-US" sz="1200" dirty="0"/>
              <a:t> </a:t>
            </a:r>
            <a:r>
              <a:rPr lang="en-US" sz="1200" dirty="0" err="1"/>
              <a:t>nggak</a:t>
            </a:r>
            <a:r>
              <a:rPr lang="en-US" sz="1200" dirty="0"/>
              <a:t> </a:t>
            </a:r>
            <a:r>
              <a:rPr lang="en-US" sz="1200" dirty="0" err="1"/>
              <a:t>ada</a:t>
            </a:r>
            <a:r>
              <a:rPr lang="en-US" sz="1200" dirty="0"/>
              <a:t> </a:t>
            </a:r>
            <a:r>
              <a:rPr lang="en-US" sz="1200" dirty="0" err="1"/>
              <a:t>lagi</a:t>
            </a:r>
            <a:r>
              <a:rPr lang="en-US" sz="1200" dirty="0"/>
              <a:t> </a:t>
            </a:r>
            <a:r>
              <a:rPr lang="en-US" sz="1200" dirty="0" err="1"/>
              <a:t>deh</a:t>
            </a:r>
            <a:r>
              <a:rPr lang="en-US" sz="1200" dirty="0"/>
              <a:t> </a:t>
            </a:r>
            <a:r>
              <a:rPr lang="en-US" sz="1200" dirty="0" err="1"/>
              <a:t>pengeluaran</a:t>
            </a:r>
            <a:r>
              <a:rPr lang="en-US" sz="1200" dirty="0"/>
              <a:t> </a:t>
            </a:r>
            <a:r>
              <a:rPr lang="en-US" sz="1200" dirty="0" err="1"/>
              <a:t>ghoib</a:t>
            </a:r>
            <a:r>
              <a:rPr lang="en-US" sz="1200" dirty="0"/>
              <a:t>.</a:t>
            </a:r>
            <a:endParaRPr lang="en-US" sz="1200" dirty="0"/>
          </a:p>
          <a:p>
            <a:r>
              <a:rPr lang="en-US" sz="1200" b="1" dirty="0"/>
              <a:t>4. </a:t>
            </a:r>
            <a:r>
              <a:rPr lang="en-US" sz="1200" b="1" dirty="0" err="1"/>
              <a:t>Nabung</a:t>
            </a:r>
            <a:r>
              <a:rPr lang="en-US" sz="1200" b="1" dirty="0"/>
              <a:t> </a:t>
            </a:r>
            <a:r>
              <a:rPr lang="en-US" sz="1200" b="1" dirty="0" err="1"/>
              <a:t>Dulu</a:t>
            </a:r>
            <a:r>
              <a:rPr lang="en-US" sz="1200" b="1" dirty="0"/>
              <a:t>, </a:t>
            </a:r>
            <a:r>
              <a:rPr lang="en-US" sz="1200" b="1" dirty="0" err="1"/>
              <a:t>Senang</a:t>
            </a:r>
            <a:r>
              <a:rPr lang="en-US" sz="1200" b="1" dirty="0"/>
              <a:t> </a:t>
            </a:r>
            <a:r>
              <a:rPr lang="en-US" sz="1200" b="1" dirty="0" err="1"/>
              <a:t>Kemudian</a:t>
            </a:r>
            <a:r>
              <a:rPr lang="en-US" sz="1200" b="1" dirty="0"/>
              <a:t>.</a:t>
            </a:r>
            <a:endParaRPr lang="en-US" sz="1200" b="1" dirty="0"/>
          </a:p>
          <a:p>
            <a:r>
              <a:rPr lang="en-US" sz="1200" dirty="0" err="1"/>
              <a:t>Menabung</a:t>
            </a:r>
            <a:r>
              <a:rPr lang="en-US" sz="1200" dirty="0"/>
              <a:t> </a:t>
            </a:r>
            <a:r>
              <a:rPr lang="en-US" sz="1200" dirty="0" err="1"/>
              <a:t>itu</a:t>
            </a:r>
            <a:r>
              <a:rPr lang="en-US" sz="1200" dirty="0"/>
              <a:t> </a:t>
            </a:r>
            <a:r>
              <a:rPr lang="en-US" sz="1200" dirty="0" err="1"/>
              <a:t>gak</a:t>
            </a:r>
            <a:r>
              <a:rPr lang="en-US" sz="1200" dirty="0"/>
              <a:t> </a:t>
            </a:r>
            <a:r>
              <a:rPr lang="en-US" sz="1200" dirty="0" err="1"/>
              <a:t>ada</a:t>
            </a:r>
            <a:r>
              <a:rPr lang="en-US" sz="1200" dirty="0"/>
              <a:t> </a:t>
            </a:r>
            <a:r>
              <a:rPr lang="en-US" sz="1200" dirty="0" err="1"/>
              <a:t>ruginya</a:t>
            </a:r>
            <a:r>
              <a:rPr lang="en-US" sz="1200" dirty="0"/>
              <a:t>, </a:t>
            </a:r>
            <a:r>
              <a:rPr lang="en-US" sz="1200" i="1" dirty="0" err="1"/>
              <a:t>lho</a:t>
            </a:r>
            <a:r>
              <a:rPr lang="en-US" sz="1200" i="1" dirty="0"/>
              <a:t>.</a:t>
            </a:r>
            <a:r>
              <a:rPr lang="en-US" sz="1200" dirty="0"/>
              <a:t> Yang </a:t>
            </a:r>
            <a:r>
              <a:rPr lang="en-US" sz="1200" dirty="0" err="1"/>
              <a:t>rugi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saat</a:t>
            </a:r>
            <a:r>
              <a:rPr lang="en-US" sz="1200" dirty="0"/>
              <a:t>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terkena</a:t>
            </a:r>
            <a:r>
              <a:rPr lang="en-US" sz="1200" dirty="0"/>
              <a:t> </a:t>
            </a:r>
            <a:r>
              <a:rPr lang="en-US" sz="1200" dirty="0" err="1"/>
              <a:t>hal</a:t>
            </a:r>
            <a:r>
              <a:rPr lang="en-US" sz="1200" dirty="0"/>
              <a:t> yang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diinginkan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punya</a:t>
            </a:r>
            <a:r>
              <a:rPr lang="en-US" sz="1200" dirty="0"/>
              <a:t> </a:t>
            </a:r>
            <a:r>
              <a:rPr lang="en-US" sz="1200" dirty="0" err="1"/>
              <a:t>uang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mengatasinya</a:t>
            </a:r>
            <a:r>
              <a:rPr lang="en-US" sz="1200" dirty="0"/>
              <a:t>. </a:t>
            </a:r>
            <a:r>
              <a:rPr lang="en-US" sz="1200" dirty="0" err="1"/>
              <a:t>Jangan</a:t>
            </a:r>
            <a:r>
              <a:rPr lang="en-US" sz="1200" dirty="0"/>
              <a:t> </a:t>
            </a:r>
            <a:r>
              <a:rPr lang="en-US" sz="1200" dirty="0" err="1"/>
              <a:t>sampai</a:t>
            </a:r>
            <a:r>
              <a:rPr lang="en-US" sz="1200" dirty="0"/>
              <a:t> </a:t>
            </a:r>
            <a:r>
              <a:rPr lang="en-US" sz="1200" dirty="0" err="1"/>
              <a:t>hal</a:t>
            </a:r>
            <a:r>
              <a:rPr lang="en-US" sz="1200" dirty="0"/>
              <a:t> </a:t>
            </a:r>
            <a:r>
              <a:rPr lang="en-US" sz="1200" dirty="0" err="1"/>
              <a:t>seperti</a:t>
            </a:r>
            <a:r>
              <a:rPr lang="en-US" sz="1200" dirty="0"/>
              <a:t> </a:t>
            </a:r>
            <a:r>
              <a:rPr lang="en-US" sz="1200" dirty="0" err="1"/>
              <a:t>itu</a:t>
            </a:r>
            <a:r>
              <a:rPr lang="en-US" sz="1200" dirty="0"/>
              <a:t> </a:t>
            </a:r>
            <a:r>
              <a:rPr lang="en-US" sz="1200" dirty="0" err="1"/>
              <a:t>kejadian</a:t>
            </a:r>
            <a:r>
              <a:rPr lang="en-US" sz="1200" dirty="0"/>
              <a:t>, </a:t>
            </a:r>
            <a:r>
              <a:rPr lang="en-US" sz="1200" dirty="0" err="1"/>
              <a:t>ya</a:t>
            </a:r>
            <a:r>
              <a:rPr lang="en-US" sz="1200" dirty="0"/>
              <a:t>. </a:t>
            </a:r>
            <a:r>
              <a:rPr lang="en-US" sz="1200" dirty="0" err="1"/>
              <a:t>Makanya</a:t>
            </a:r>
            <a:r>
              <a:rPr lang="en-US" sz="1200" dirty="0"/>
              <a:t>, </a:t>
            </a:r>
            <a:r>
              <a:rPr lang="en-US" sz="1200" dirty="0" err="1"/>
              <a:t>penting</a:t>
            </a:r>
            <a:r>
              <a:rPr lang="en-US" sz="1200" dirty="0"/>
              <a:t> </a:t>
            </a:r>
            <a:r>
              <a:rPr lang="en-US" sz="1200" dirty="0" err="1"/>
              <a:t>banget</a:t>
            </a:r>
            <a:r>
              <a:rPr lang="en-US" sz="1200" dirty="0"/>
              <a:t> </a:t>
            </a:r>
            <a:r>
              <a:rPr lang="en-US" sz="1200" dirty="0" err="1"/>
              <a:t>buat</a:t>
            </a:r>
            <a:r>
              <a:rPr lang="en-US" sz="1200" dirty="0"/>
              <a:t> </a:t>
            </a:r>
            <a:r>
              <a:rPr lang="en-US" sz="1200" dirty="0" err="1"/>
              <a:t>anak</a:t>
            </a:r>
            <a:r>
              <a:rPr lang="en-US" sz="1200" dirty="0"/>
              <a:t> </a:t>
            </a:r>
            <a:r>
              <a:rPr lang="en-US" sz="1200" dirty="0" err="1"/>
              <a:t>sekolah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memprioritaskan</a:t>
            </a:r>
            <a:r>
              <a:rPr lang="en-US" sz="1200" dirty="0"/>
              <a:t> </a:t>
            </a:r>
            <a:r>
              <a:rPr lang="en-US" sz="1200" dirty="0" err="1"/>
              <a:t>nabung</a:t>
            </a:r>
            <a:r>
              <a:rPr lang="en-US" sz="1200" dirty="0"/>
              <a:t> </a:t>
            </a:r>
            <a:r>
              <a:rPr lang="en-US" sz="1200" dirty="0" err="1"/>
              <a:t>ketimbang</a:t>
            </a:r>
            <a:r>
              <a:rPr lang="en-US" sz="1200" dirty="0"/>
              <a:t> </a:t>
            </a:r>
            <a:r>
              <a:rPr lang="en-US" sz="1200" dirty="0" err="1"/>
              <a:t>hiburan</a:t>
            </a:r>
            <a:r>
              <a:rPr lang="en-US" sz="1200" dirty="0"/>
              <a:t>!</a:t>
            </a:r>
            <a:endParaRPr lang="en-US" sz="1200" dirty="0"/>
          </a:p>
          <a:p>
            <a:r>
              <a:rPr lang="en-US" sz="1200" dirty="0"/>
              <a:t/>
            </a:r>
            <a:br>
              <a:rPr lang="en-US" sz="1200" dirty="0"/>
            </a:br>
            <a:endParaRPr lang="en-US" sz="1200" dirty="0">
              <a:effectLst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altLang="ko-KR" dirty="0" err="1" smtClean="0"/>
              <a:t>Rencana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Keuangan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4103"/>
            <a:ext cx="677380" cy="473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953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1078</Words>
  <Application>Microsoft Office PowerPoint</Application>
  <PresentationFormat>On-screen Show (16:9)</PresentationFormat>
  <Paragraphs>117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Custom Design</vt:lpstr>
      <vt:lpstr>PowerPoint Presentation</vt:lpstr>
      <vt:lpstr> Rencana Keuangan</vt:lpstr>
      <vt:lpstr> Rencana Keuangan</vt:lpstr>
      <vt:lpstr> Rencana Keuangan</vt:lpstr>
      <vt:lpstr> Rencana Keuangan</vt:lpstr>
      <vt:lpstr> Rencana Keuangan</vt:lpstr>
      <vt:lpstr> Rencana Keuangan</vt:lpstr>
      <vt:lpstr> Rencana Keuangan</vt:lpstr>
      <vt:lpstr> Rencana Keuangan</vt:lpstr>
      <vt:lpstr> Rencana Keuangan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Windows User</cp:lastModifiedBy>
  <cp:revision>32</cp:revision>
  <dcterms:created xsi:type="dcterms:W3CDTF">2014-04-01T16:27:38Z</dcterms:created>
  <dcterms:modified xsi:type="dcterms:W3CDTF">2022-06-16T06:26:12Z</dcterms:modified>
</cp:coreProperties>
</file>